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Fira Sans"/>
      <p:regular r:id="rId35"/>
      <p:bold r:id="rId36"/>
      <p:italic r:id="rId37"/>
      <p:boldItalic r:id="rId38"/>
    </p:embeddedFont>
    <p:embeddedFont>
      <p:font typeface="Fira Sans Extra Condense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bold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-boldItalic.fntdata"/><Relationship Id="rId41" Type="http://schemas.openxmlformats.org/officeDocument/2006/relationships/font" Target="fonts/FiraSansExtraCondensed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35" Type="http://schemas.openxmlformats.org/officeDocument/2006/relationships/font" Target="fonts/FiraSans-regular.fntdata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37" Type="http://schemas.openxmlformats.org/officeDocument/2006/relationships/font" Target="fonts/FiraSans-italic.fntdata"/><Relationship Id="rId14" Type="http://schemas.openxmlformats.org/officeDocument/2006/relationships/slide" Target="slides/slide10.xml"/><Relationship Id="rId36" Type="http://schemas.openxmlformats.org/officeDocument/2006/relationships/font" Target="fonts/FiraSans-bold.fntdata"/><Relationship Id="rId17" Type="http://schemas.openxmlformats.org/officeDocument/2006/relationships/slide" Target="slides/slide13.xml"/><Relationship Id="rId39" Type="http://schemas.openxmlformats.org/officeDocument/2006/relationships/font" Target="fonts/FiraSansExtraCondensed-regular.fntdata"/><Relationship Id="rId16" Type="http://schemas.openxmlformats.org/officeDocument/2006/relationships/slide" Target="slides/slide12.xml"/><Relationship Id="rId38" Type="http://schemas.openxmlformats.org/officeDocument/2006/relationships/font" Target="fonts/Fira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2603495c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22603495c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617eb53f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617eb53f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617eb53f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617eb53f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617eb53f3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617eb53f3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617eb53f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617eb53f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617eb53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617eb53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617eb53f3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617eb53f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603495c9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603495c9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e89f62e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e89f62e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617eb53f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617eb53f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617eb53f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617eb53f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6bfa9c20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6bfa9c20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e89f62e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e89f62e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617eb53f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2617eb53f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617eb53f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617eb53f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617eb53f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617eb53f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617eb53f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617eb53f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603495c9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603495c9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603495c9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603495c9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603495c9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603495c9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603495c9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603495c9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617eb53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2617eb53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617eb53f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617eb53f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617eb53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617eb53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617eb53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617eb53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617eb53f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617eb53f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34525" y="1286271"/>
            <a:ext cx="3463200" cy="21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134435" y="3375821"/>
            <a:ext cx="34632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>
          <p15:clr>
            <a:srgbClr val="EA4335"/>
          </p15:clr>
        </p15:guide>
        <p15:guide id="4" pos="5760">
          <p15:clr>
            <a:srgbClr val="EA4335"/>
          </p15:clr>
        </p15:guide>
        <p15:guide id="5" orient="horz">
          <p15:clr>
            <a:srgbClr val="EA4335"/>
          </p15:clr>
        </p15:guide>
        <p15:guide id="6" orient="horz" pos="3240">
          <p15:clr>
            <a:srgbClr val="EA4335"/>
          </p15:clr>
        </p15:guide>
        <p15:guide id="7" pos="113">
          <p15:clr>
            <a:srgbClr val="EA4335"/>
          </p15:clr>
        </p15:guide>
        <p15:guide id="8" orient="horz" pos="102">
          <p15:clr>
            <a:srgbClr val="EA4335"/>
          </p15:clr>
        </p15:guide>
        <p15:guide id="9" orient="horz" pos="3138">
          <p15:clr>
            <a:srgbClr val="EA4335"/>
          </p15:clr>
        </p15:guide>
        <p15:guide id="10" pos="564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A6fO8z2IkF1UgVkCzCteZ-vfvflFeh8H/view" TargetMode="External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134525" y="612276"/>
            <a:ext cx="3463200" cy="28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Web page Functionality Based </a:t>
            </a:r>
            <a:r>
              <a:rPr lang="en" sz="4300"/>
              <a:t>Path Coverage</a:t>
            </a:r>
            <a:endParaRPr sz="4300"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5134425" y="3375830"/>
            <a:ext cx="3463200" cy="1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 Wei Guang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Zofia Marciniak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 Shatokhin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Ong</a:t>
            </a:r>
            <a:endParaRPr/>
          </a:p>
        </p:txBody>
      </p:sp>
      <p:grpSp>
        <p:nvGrpSpPr>
          <p:cNvPr id="44" name="Google Shape;44;p13"/>
          <p:cNvGrpSpPr/>
          <p:nvPr/>
        </p:nvGrpSpPr>
        <p:grpSpPr>
          <a:xfrm>
            <a:off x="-1401800" y="284459"/>
            <a:ext cx="5973808" cy="4734269"/>
            <a:chOff x="-1401800" y="284459"/>
            <a:chExt cx="5973808" cy="4734269"/>
          </a:xfrm>
        </p:grpSpPr>
        <p:sp>
          <p:nvSpPr>
            <p:cNvPr id="45" name="Google Shape;45;p13"/>
            <p:cNvSpPr/>
            <p:nvPr/>
          </p:nvSpPr>
          <p:spPr>
            <a:xfrm rot="-823977">
              <a:off x="2689421" y="3131475"/>
              <a:ext cx="1348868" cy="1283222"/>
            </a:xfrm>
            <a:custGeom>
              <a:rect b="b" l="l" r="r" t="t"/>
              <a:pathLst>
                <a:path extrusionOk="0" fill="none" h="6315" w="6638">
                  <a:moveTo>
                    <a:pt x="6638" y="0"/>
                  </a:moveTo>
                  <a:lnTo>
                    <a:pt x="6638" y="6314"/>
                  </a:lnTo>
                  <a:lnTo>
                    <a:pt x="0" y="6314"/>
                  </a:lnTo>
                  <a:lnTo>
                    <a:pt x="0" y="3329"/>
                  </a:lnTo>
                </a:path>
              </a:pathLst>
            </a:custGeom>
            <a:solidFill>
              <a:schemeClr val="accent2"/>
            </a:solidFill>
            <a:ln cap="flat" cmpd="sng" w="4200">
              <a:solidFill>
                <a:schemeClr val="dk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3"/>
            <p:cNvSpPr/>
            <p:nvPr/>
          </p:nvSpPr>
          <p:spPr>
            <a:xfrm rot="-823977">
              <a:off x="-1192212" y="3315225"/>
              <a:ext cx="4842759" cy="1145044"/>
            </a:xfrm>
            <a:custGeom>
              <a:rect b="b" l="l" r="r" t="t"/>
              <a:pathLst>
                <a:path extrusionOk="0" h="5635" w="23832">
                  <a:moveTo>
                    <a:pt x="3990" y="0"/>
                  </a:moveTo>
                  <a:cubicBezTo>
                    <a:pt x="3291" y="0"/>
                    <a:pt x="2617" y="208"/>
                    <a:pt x="2488" y="467"/>
                  </a:cubicBezTo>
                  <a:lnTo>
                    <a:pt x="215" y="4877"/>
                  </a:lnTo>
                  <a:cubicBezTo>
                    <a:pt x="1" y="5285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1"/>
                    <a:pt x="23832" y="5278"/>
                    <a:pt x="23618" y="4870"/>
                  </a:cubicBezTo>
                  <a:lnTo>
                    <a:pt x="21345" y="460"/>
                  </a:lnTo>
                  <a:cubicBezTo>
                    <a:pt x="21209" y="201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 rot="-823977">
              <a:off x="-1170996" y="3261510"/>
              <a:ext cx="4774279" cy="1145044"/>
            </a:xfrm>
            <a:custGeom>
              <a:rect b="b" l="l" r="r" t="t"/>
              <a:pathLst>
                <a:path extrusionOk="0" h="5635" w="23495">
                  <a:moveTo>
                    <a:pt x="3821" y="0"/>
                  </a:moveTo>
                  <a:cubicBezTo>
                    <a:pt x="3122" y="0"/>
                    <a:pt x="2448" y="208"/>
                    <a:pt x="2319" y="467"/>
                  </a:cubicBezTo>
                  <a:lnTo>
                    <a:pt x="266" y="4132"/>
                  </a:lnTo>
                  <a:lnTo>
                    <a:pt x="0" y="4132"/>
                  </a:lnTo>
                  <a:lnTo>
                    <a:pt x="0" y="5084"/>
                  </a:lnTo>
                  <a:cubicBezTo>
                    <a:pt x="39" y="5395"/>
                    <a:pt x="557" y="5634"/>
                    <a:pt x="1315" y="5634"/>
                  </a:cubicBezTo>
                  <a:lnTo>
                    <a:pt x="22173" y="5628"/>
                  </a:lnTo>
                  <a:cubicBezTo>
                    <a:pt x="22931" y="5628"/>
                    <a:pt x="23449" y="5395"/>
                    <a:pt x="23488" y="5077"/>
                  </a:cubicBezTo>
                  <a:lnTo>
                    <a:pt x="23494" y="5077"/>
                  </a:lnTo>
                  <a:lnTo>
                    <a:pt x="23494" y="4100"/>
                  </a:lnTo>
                  <a:lnTo>
                    <a:pt x="23229" y="4100"/>
                  </a:lnTo>
                  <a:lnTo>
                    <a:pt x="21176" y="460"/>
                  </a:lnTo>
                  <a:cubicBezTo>
                    <a:pt x="21040" y="201"/>
                    <a:pt x="20367" y="0"/>
                    <a:pt x="19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3"/>
            <p:cNvSpPr/>
            <p:nvPr/>
          </p:nvSpPr>
          <p:spPr>
            <a:xfrm rot="-823977">
              <a:off x="-1121231" y="692940"/>
              <a:ext cx="3734687" cy="2435785"/>
            </a:xfrm>
            <a:custGeom>
              <a:rect b="b" l="l" r="r" t="t"/>
              <a:pathLst>
                <a:path extrusionOk="0" h="11987" w="18379">
                  <a:moveTo>
                    <a:pt x="1211" y="0"/>
                  </a:moveTo>
                  <a:cubicBezTo>
                    <a:pt x="544" y="0"/>
                    <a:pt x="0" y="544"/>
                    <a:pt x="0" y="1218"/>
                  </a:cubicBezTo>
                  <a:lnTo>
                    <a:pt x="0" y="10770"/>
                  </a:lnTo>
                  <a:cubicBezTo>
                    <a:pt x="0" y="11443"/>
                    <a:pt x="544" y="11987"/>
                    <a:pt x="1211" y="11987"/>
                  </a:cubicBezTo>
                  <a:lnTo>
                    <a:pt x="17161" y="11987"/>
                  </a:lnTo>
                  <a:cubicBezTo>
                    <a:pt x="17835" y="11987"/>
                    <a:pt x="18379" y="11443"/>
                    <a:pt x="18379" y="10770"/>
                  </a:cubicBezTo>
                  <a:lnTo>
                    <a:pt x="18379" y="1218"/>
                  </a:lnTo>
                  <a:cubicBezTo>
                    <a:pt x="18379" y="544"/>
                    <a:pt x="17835" y="0"/>
                    <a:pt x="1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 rot="-823977">
              <a:off x="-1250633" y="3076183"/>
              <a:ext cx="4842759" cy="1145044"/>
            </a:xfrm>
            <a:custGeom>
              <a:rect b="b" l="l" r="r" t="t"/>
              <a:pathLst>
                <a:path extrusionOk="0" h="5635" w="23832">
                  <a:moveTo>
                    <a:pt x="19843" y="0"/>
                  </a:moveTo>
                  <a:lnTo>
                    <a:pt x="3990" y="7"/>
                  </a:lnTo>
                  <a:cubicBezTo>
                    <a:pt x="3291" y="7"/>
                    <a:pt x="2617" y="214"/>
                    <a:pt x="2488" y="473"/>
                  </a:cubicBezTo>
                  <a:lnTo>
                    <a:pt x="215" y="4883"/>
                  </a:lnTo>
                  <a:cubicBezTo>
                    <a:pt x="1" y="5291"/>
                    <a:pt x="571" y="5634"/>
                    <a:pt x="1484" y="5634"/>
                  </a:cubicBezTo>
                  <a:lnTo>
                    <a:pt x="22342" y="5628"/>
                  </a:lnTo>
                  <a:cubicBezTo>
                    <a:pt x="23262" y="5628"/>
                    <a:pt x="23832" y="5285"/>
                    <a:pt x="23618" y="4877"/>
                  </a:cubicBezTo>
                  <a:lnTo>
                    <a:pt x="21345" y="467"/>
                  </a:lnTo>
                  <a:cubicBezTo>
                    <a:pt x="21209" y="208"/>
                    <a:pt x="20536" y="0"/>
                    <a:pt x="198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 rot="-823977">
              <a:off x="-824258" y="1003056"/>
              <a:ext cx="3134626" cy="1823943"/>
            </a:xfrm>
            <a:custGeom>
              <a:rect b="b" l="l" r="r" t="t"/>
              <a:pathLst>
                <a:path extrusionOk="0" h="8976" w="15426">
                  <a:moveTo>
                    <a:pt x="0" y="0"/>
                  </a:moveTo>
                  <a:lnTo>
                    <a:pt x="0" y="8976"/>
                  </a:lnTo>
                  <a:lnTo>
                    <a:pt x="15426" y="8976"/>
                  </a:lnTo>
                  <a:lnTo>
                    <a:pt x="15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 rot="-823977">
              <a:off x="436434" y="824594"/>
              <a:ext cx="114607" cy="113387"/>
            </a:xfrm>
            <a:custGeom>
              <a:rect b="b" l="l" r="r" t="t"/>
              <a:pathLst>
                <a:path extrusionOk="0" h="558" w="564">
                  <a:moveTo>
                    <a:pt x="285" y="1"/>
                  </a:moveTo>
                  <a:cubicBezTo>
                    <a:pt x="130" y="1"/>
                    <a:pt x="0" y="124"/>
                    <a:pt x="0" y="279"/>
                  </a:cubicBezTo>
                  <a:cubicBezTo>
                    <a:pt x="0" y="435"/>
                    <a:pt x="130" y="558"/>
                    <a:pt x="285" y="558"/>
                  </a:cubicBezTo>
                  <a:cubicBezTo>
                    <a:pt x="441" y="558"/>
                    <a:pt x="564" y="435"/>
                    <a:pt x="564" y="279"/>
                  </a:cubicBezTo>
                  <a:cubicBezTo>
                    <a:pt x="564" y="124"/>
                    <a:pt x="441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 rot="-823977">
              <a:off x="-710711" y="3196699"/>
              <a:ext cx="3684699" cy="583190"/>
            </a:xfrm>
            <a:custGeom>
              <a:rect b="b" l="l" r="r" t="t"/>
              <a:pathLst>
                <a:path extrusionOk="0" h="2870" w="18133">
                  <a:moveTo>
                    <a:pt x="1794" y="0"/>
                  </a:moveTo>
                  <a:cubicBezTo>
                    <a:pt x="1457" y="0"/>
                    <a:pt x="1140" y="97"/>
                    <a:pt x="1088" y="227"/>
                  </a:cubicBezTo>
                  <a:lnTo>
                    <a:pt x="72" y="2578"/>
                  </a:lnTo>
                  <a:cubicBezTo>
                    <a:pt x="0" y="2740"/>
                    <a:pt x="253" y="2869"/>
                    <a:pt x="641" y="2869"/>
                  </a:cubicBezTo>
                  <a:lnTo>
                    <a:pt x="17485" y="2869"/>
                  </a:lnTo>
                  <a:cubicBezTo>
                    <a:pt x="17873" y="2869"/>
                    <a:pt x="18132" y="2740"/>
                    <a:pt x="18061" y="2578"/>
                  </a:cubicBezTo>
                  <a:lnTo>
                    <a:pt x="17045" y="227"/>
                  </a:lnTo>
                  <a:cubicBezTo>
                    <a:pt x="16993" y="97"/>
                    <a:pt x="16675" y="0"/>
                    <a:pt x="16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 rot="-823977">
              <a:off x="-359423" y="3532844"/>
              <a:ext cx="209503" cy="588474"/>
            </a:xfrm>
            <a:custGeom>
              <a:rect b="b" l="l" r="r" t="t"/>
              <a:pathLst>
                <a:path extrusionOk="0" fill="none" h="2896" w="1031">
                  <a:moveTo>
                    <a:pt x="1030" y="0"/>
                  </a:moveTo>
                  <a:lnTo>
                    <a:pt x="1" y="2895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 rot="-823977">
              <a:off x="13416" y="3448180"/>
              <a:ext cx="156670" cy="588474"/>
            </a:xfrm>
            <a:custGeom>
              <a:rect b="b" l="l" r="r" t="t"/>
              <a:pathLst>
                <a:path extrusionOk="0" fill="none" h="2896" w="771">
                  <a:moveTo>
                    <a:pt x="771" y="0"/>
                  </a:moveTo>
                  <a:lnTo>
                    <a:pt x="0" y="2895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-823977">
              <a:off x="392193" y="3362775"/>
              <a:ext cx="83110" cy="464723"/>
            </a:xfrm>
            <a:custGeom>
              <a:rect b="b" l="l" r="r" t="t"/>
              <a:pathLst>
                <a:path extrusionOk="0" fill="none" h="2287" w="409">
                  <a:moveTo>
                    <a:pt x="408" y="0"/>
                  </a:moveTo>
                  <a:lnTo>
                    <a:pt x="0" y="2286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rot="-823977">
              <a:off x="754416" y="3279389"/>
              <a:ext cx="41047" cy="464723"/>
            </a:xfrm>
            <a:custGeom>
              <a:rect b="b" l="l" r="r" t="t"/>
              <a:pathLst>
                <a:path extrusionOk="0" fill="none" h="2287" w="202">
                  <a:moveTo>
                    <a:pt x="202" y="0"/>
                  </a:moveTo>
                  <a:lnTo>
                    <a:pt x="1" y="2286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-823977">
              <a:off x="1116819" y="3195810"/>
              <a:ext cx="203" cy="464723"/>
            </a:xfrm>
            <a:custGeom>
              <a:rect b="b" l="l" r="r" t="t"/>
              <a:pathLst>
                <a:path extrusionOk="0" fill="none" h="2287" w="1">
                  <a:moveTo>
                    <a:pt x="0" y="0"/>
                  </a:moveTo>
                  <a:lnTo>
                    <a:pt x="0" y="2286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823977">
              <a:off x="1451519" y="3109401"/>
              <a:ext cx="52833" cy="588474"/>
            </a:xfrm>
            <a:custGeom>
              <a:rect b="b" l="l" r="r" t="t"/>
              <a:pathLst>
                <a:path extrusionOk="0" fill="none" h="2896" w="260">
                  <a:moveTo>
                    <a:pt x="1" y="0"/>
                  </a:moveTo>
                  <a:lnTo>
                    <a:pt x="260" y="2895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-823977">
              <a:off x="1771726" y="3024713"/>
              <a:ext cx="105463" cy="588474"/>
            </a:xfrm>
            <a:custGeom>
              <a:rect b="b" l="l" r="r" t="t"/>
              <a:pathLst>
                <a:path extrusionOk="0" fill="none" h="2896" w="519">
                  <a:moveTo>
                    <a:pt x="0" y="0"/>
                  </a:moveTo>
                  <a:lnTo>
                    <a:pt x="518" y="2895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823977">
              <a:off x="2093155" y="2940049"/>
              <a:ext cx="155451" cy="588474"/>
            </a:xfrm>
            <a:custGeom>
              <a:rect b="b" l="l" r="r" t="t"/>
              <a:pathLst>
                <a:path extrusionOk="0" fill="none" h="2896" w="765">
                  <a:moveTo>
                    <a:pt x="0" y="0"/>
                  </a:moveTo>
                  <a:lnTo>
                    <a:pt x="764" y="2895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-823977">
              <a:off x="2413164" y="2855409"/>
              <a:ext cx="208081" cy="588474"/>
            </a:xfrm>
            <a:custGeom>
              <a:rect b="b" l="l" r="r" t="t"/>
              <a:pathLst>
                <a:path extrusionOk="0" fill="none" h="2896" w="1024">
                  <a:moveTo>
                    <a:pt x="1" y="0"/>
                  </a:moveTo>
                  <a:lnTo>
                    <a:pt x="1024" y="2895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823977">
              <a:off x="-573313" y="3297185"/>
              <a:ext cx="3315071" cy="203"/>
            </a:xfrm>
            <a:custGeom>
              <a:rect b="b" l="l" r="r" t="t"/>
              <a:pathLst>
                <a:path extrusionOk="0" fill="none" h="1" w="16314">
                  <a:moveTo>
                    <a:pt x="1631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823977">
              <a:off x="-596116" y="3408518"/>
              <a:ext cx="3415047" cy="0"/>
            </a:xfrm>
            <a:custGeom>
              <a:rect b="b" l="l" r="r" t="t"/>
              <a:pathLst>
                <a:path extrusionOk="0" fill="none" h="0" w="16806">
                  <a:moveTo>
                    <a:pt x="16805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823977">
              <a:off x="-619697" y="3527201"/>
              <a:ext cx="3521526" cy="203"/>
            </a:xfrm>
            <a:custGeom>
              <a:rect b="b" l="l" r="r" t="t"/>
              <a:pathLst>
                <a:path extrusionOk="0" fill="none" h="1" w="17330">
                  <a:moveTo>
                    <a:pt x="17330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823977">
              <a:off x="-645246" y="3653875"/>
              <a:ext cx="3633288" cy="203"/>
            </a:xfrm>
            <a:custGeom>
              <a:rect b="b" l="l" r="r" t="t"/>
              <a:pathLst>
                <a:path extrusionOk="0" fill="none" h="1" w="17880">
                  <a:moveTo>
                    <a:pt x="178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4200">
              <a:solidFill>
                <a:srgbClr val="E1E1E1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-823977">
              <a:off x="617125" y="3848154"/>
              <a:ext cx="1270025" cy="272494"/>
            </a:xfrm>
            <a:custGeom>
              <a:rect b="b" l="l" r="r" t="t"/>
              <a:pathLst>
                <a:path extrusionOk="0" h="1341" w="6250">
                  <a:moveTo>
                    <a:pt x="208" y="0"/>
                  </a:moveTo>
                  <a:lnTo>
                    <a:pt x="1" y="1341"/>
                  </a:lnTo>
                  <a:lnTo>
                    <a:pt x="6250" y="1341"/>
                  </a:lnTo>
                  <a:lnTo>
                    <a:pt x="6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823977">
              <a:off x="286120" y="1697954"/>
              <a:ext cx="947337" cy="538689"/>
            </a:xfrm>
            <a:custGeom>
              <a:rect b="b" l="l" r="r" t="t"/>
              <a:pathLst>
                <a:path extrusionOk="0" h="2651" w="4662">
                  <a:moveTo>
                    <a:pt x="771" y="0"/>
                  </a:moveTo>
                  <a:cubicBezTo>
                    <a:pt x="771" y="764"/>
                    <a:pt x="298" y="1023"/>
                    <a:pt x="136" y="1619"/>
                  </a:cubicBezTo>
                  <a:cubicBezTo>
                    <a:pt x="1" y="2117"/>
                    <a:pt x="227" y="2651"/>
                    <a:pt x="992" y="2651"/>
                  </a:cubicBezTo>
                  <a:cubicBezTo>
                    <a:pt x="1143" y="2651"/>
                    <a:pt x="1315" y="2630"/>
                    <a:pt x="1509" y="2584"/>
                  </a:cubicBezTo>
                  <a:cubicBezTo>
                    <a:pt x="1742" y="2532"/>
                    <a:pt x="2027" y="2481"/>
                    <a:pt x="2331" y="2474"/>
                  </a:cubicBezTo>
                  <a:cubicBezTo>
                    <a:pt x="2642" y="2481"/>
                    <a:pt x="2927" y="2532"/>
                    <a:pt x="3160" y="2584"/>
                  </a:cubicBezTo>
                  <a:cubicBezTo>
                    <a:pt x="3354" y="2630"/>
                    <a:pt x="3526" y="2651"/>
                    <a:pt x="3677" y="2651"/>
                  </a:cubicBezTo>
                  <a:cubicBezTo>
                    <a:pt x="4440" y="2651"/>
                    <a:pt x="4662" y="2117"/>
                    <a:pt x="4527" y="1619"/>
                  </a:cubicBezTo>
                  <a:cubicBezTo>
                    <a:pt x="4365" y="1023"/>
                    <a:pt x="3899" y="764"/>
                    <a:pt x="3899" y="0"/>
                  </a:cubicBezTo>
                  <a:lnTo>
                    <a:pt x="2331" y="123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823977">
              <a:off x="292240" y="2156444"/>
              <a:ext cx="1187118" cy="652889"/>
            </a:xfrm>
            <a:custGeom>
              <a:rect b="b" l="l" r="r" t="t"/>
              <a:pathLst>
                <a:path extrusionOk="0" h="3213" w="5842">
                  <a:moveTo>
                    <a:pt x="2921" y="1"/>
                  </a:moveTo>
                  <a:lnTo>
                    <a:pt x="2293" y="59"/>
                  </a:lnTo>
                  <a:cubicBezTo>
                    <a:pt x="2293" y="59"/>
                    <a:pt x="1315" y="266"/>
                    <a:pt x="810" y="965"/>
                  </a:cubicBezTo>
                  <a:cubicBezTo>
                    <a:pt x="299" y="1665"/>
                    <a:pt x="1" y="3213"/>
                    <a:pt x="1" y="3213"/>
                  </a:cubicBezTo>
                  <a:lnTo>
                    <a:pt x="5842" y="3213"/>
                  </a:lnTo>
                  <a:cubicBezTo>
                    <a:pt x="5842" y="3213"/>
                    <a:pt x="5538" y="1665"/>
                    <a:pt x="5033" y="965"/>
                  </a:cubicBezTo>
                  <a:cubicBezTo>
                    <a:pt x="4521" y="266"/>
                    <a:pt x="3543" y="59"/>
                    <a:pt x="3543" y="59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823977">
              <a:off x="618394" y="2163903"/>
              <a:ext cx="410675" cy="129237"/>
            </a:xfrm>
            <a:custGeom>
              <a:rect b="b" l="l" r="r" t="t"/>
              <a:pathLst>
                <a:path extrusionOk="0" h="636" w="2021">
                  <a:moveTo>
                    <a:pt x="1010" y="635"/>
                  </a:moveTo>
                  <a:cubicBezTo>
                    <a:pt x="1503" y="635"/>
                    <a:pt x="1917" y="441"/>
                    <a:pt x="2021" y="182"/>
                  </a:cubicBezTo>
                  <a:cubicBezTo>
                    <a:pt x="1794" y="98"/>
                    <a:pt x="1632" y="59"/>
                    <a:pt x="1632" y="59"/>
                  </a:cubicBezTo>
                  <a:lnTo>
                    <a:pt x="1010" y="1"/>
                  </a:lnTo>
                  <a:lnTo>
                    <a:pt x="382" y="59"/>
                  </a:lnTo>
                  <a:cubicBezTo>
                    <a:pt x="382" y="59"/>
                    <a:pt x="220" y="98"/>
                    <a:pt x="0" y="182"/>
                  </a:cubicBezTo>
                  <a:cubicBezTo>
                    <a:pt x="104" y="441"/>
                    <a:pt x="518" y="635"/>
                    <a:pt x="1010" y="6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823977">
              <a:off x="655377" y="1907510"/>
              <a:ext cx="256850" cy="309274"/>
            </a:xfrm>
            <a:custGeom>
              <a:rect b="b" l="l" r="r" t="t"/>
              <a:pathLst>
                <a:path extrusionOk="0" h="1522" w="1264">
                  <a:moveTo>
                    <a:pt x="632" y="0"/>
                  </a:moveTo>
                  <a:cubicBezTo>
                    <a:pt x="421" y="0"/>
                    <a:pt x="211" y="29"/>
                    <a:pt x="0" y="88"/>
                  </a:cubicBezTo>
                  <a:cubicBezTo>
                    <a:pt x="110" y="534"/>
                    <a:pt x="110" y="981"/>
                    <a:pt x="0" y="1435"/>
                  </a:cubicBezTo>
                  <a:cubicBezTo>
                    <a:pt x="211" y="1493"/>
                    <a:pt x="421" y="1522"/>
                    <a:pt x="632" y="1522"/>
                  </a:cubicBezTo>
                  <a:cubicBezTo>
                    <a:pt x="842" y="1522"/>
                    <a:pt x="1053" y="1493"/>
                    <a:pt x="1263" y="1435"/>
                  </a:cubicBezTo>
                  <a:cubicBezTo>
                    <a:pt x="1153" y="981"/>
                    <a:pt x="1153" y="534"/>
                    <a:pt x="1263" y="88"/>
                  </a:cubicBezTo>
                  <a:cubicBezTo>
                    <a:pt x="1053" y="29"/>
                    <a:pt x="842" y="0"/>
                    <a:pt x="632" y="0"/>
                  </a:cubicBezTo>
                  <a:close/>
                </a:path>
              </a:pathLst>
            </a:custGeom>
            <a:solidFill>
              <a:srgbClr val="EF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823977">
              <a:off x="655377" y="1901414"/>
              <a:ext cx="256850" cy="321466"/>
            </a:xfrm>
            <a:custGeom>
              <a:rect b="b" l="l" r="r" t="t"/>
              <a:pathLst>
                <a:path extrusionOk="0" h="1582" w="1264">
                  <a:moveTo>
                    <a:pt x="1263" y="1465"/>
                  </a:moveTo>
                  <a:cubicBezTo>
                    <a:pt x="842" y="1581"/>
                    <a:pt x="421" y="1581"/>
                    <a:pt x="0" y="1465"/>
                  </a:cubicBezTo>
                  <a:cubicBezTo>
                    <a:pt x="110" y="1011"/>
                    <a:pt x="110" y="564"/>
                    <a:pt x="0" y="118"/>
                  </a:cubicBezTo>
                  <a:cubicBezTo>
                    <a:pt x="421" y="1"/>
                    <a:pt x="842" y="1"/>
                    <a:pt x="1263" y="118"/>
                  </a:cubicBezTo>
                  <a:cubicBezTo>
                    <a:pt x="1153" y="564"/>
                    <a:pt x="1153" y="1011"/>
                    <a:pt x="1263" y="14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823977">
              <a:off x="444457" y="1300096"/>
              <a:ext cx="504149" cy="810777"/>
            </a:xfrm>
            <a:custGeom>
              <a:rect b="b" l="l" r="r" t="t"/>
              <a:pathLst>
                <a:path extrusionOk="0" h="3990" w="2481">
                  <a:moveTo>
                    <a:pt x="1237" y="1"/>
                  </a:moveTo>
                  <a:cubicBezTo>
                    <a:pt x="428" y="1"/>
                    <a:pt x="1" y="622"/>
                    <a:pt x="33" y="1503"/>
                  </a:cubicBezTo>
                  <a:cubicBezTo>
                    <a:pt x="46" y="1905"/>
                    <a:pt x="52" y="2021"/>
                    <a:pt x="78" y="2714"/>
                  </a:cubicBezTo>
                  <a:cubicBezTo>
                    <a:pt x="111" y="3543"/>
                    <a:pt x="933" y="3990"/>
                    <a:pt x="1237" y="3990"/>
                  </a:cubicBezTo>
                  <a:cubicBezTo>
                    <a:pt x="1548" y="3990"/>
                    <a:pt x="2371" y="3543"/>
                    <a:pt x="2403" y="2714"/>
                  </a:cubicBezTo>
                  <a:cubicBezTo>
                    <a:pt x="2429" y="2021"/>
                    <a:pt x="2429" y="1905"/>
                    <a:pt x="2448" y="1503"/>
                  </a:cubicBezTo>
                  <a:cubicBezTo>
                    <a:pt x="2481" y="622"/>
                    <a:pt x="2047" y="1"/>
                    <a:pt x="12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823977">
              <a:off x="537818" y="1639641"/>
              <a:ext cx="202798" cy="288344"/>
            </a:xfrm>
            <a:custGeom>
              <a:rect b="b" l="l" r="r" t="t"/>
              <a:pathLst>
                <a:path extrusionOk="0" fill="none" h="1419" w="998">
                  <a:moveTo>
                    <a:pt x="0" y="389"/>
                  </a:moveTo>
                  <a:cubicBezTo>
                    <a:pt x="84" y="150"/>
                    <a:pt x="473" y="1"/>
                    <a:pt x="680" y="389"/>
                  </a:cubicBezTo>
                  <a:cubicBezTo>
                    <a:pt x="835" y="674"/>
                    <a:pt x="784" y="1108"/>
                    <a:pt x="745" y="1309"/>
                  </a:cubicBezTo>
                  <a:cubicBezTo>
                    <a:pt x="738" y="1367"/>
                    <a:pt x="784" y="1419"/>
                    <a:pt x="842" y="1419"/>
                  </a:cubicBezTo>
                  <a:lnTo>
                    <a:pt x="997" y="1419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823977">
              <a:off x="719580" y="1599840"/>
              <a:ext cx="139804" cy="79249"/>
            </a:xfrm>
            <a:custGeom>
              <a:rect b="b" l="l" r="r" t="t"/>
              <a:pathLst>
                <a:path extrusionOk="0" fill="none" h="390" w="688">
                  <a:moveTo>
                    <a:pt x="687" y="389"/>
                  </a:moveTo>
                  <a:cubicBezTo>
                    <a:pt x="596" y="150"/>
                    <a:pt x="208" y="1"/>
                    <a:pt x="1" y="38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 rot="-823977">
              <a:off x="329123" y="1228434"/>
              <a:ext cx="635825" cy="549052"/>
            </a:xfrm>
            <a:custGeom>
              <a:rect b="b" l="l" r="r" t="t"/>
              <a:pathLst>
                <a:path extrusionOk="0" h="2702" w="3129">
                  <a:moveTo>
                    <a:pt x="1561" y="1"/>
                  </a:moveTo>
                  <a:cubicBezTo>
                    <a:pt x="564" y="1"/>
                    <a:pt x="1" y="694"/>
                    <a:pt x="1" y="1723"/>
                  </a:cubicBezTo>
                  <a:lnTo>
                    <a:pt x="1" y="2578"/>
                  </a:lnTo>
                  <a:cubicBezTo>
                    <a:pt x="312" y="2507"/>
                    <a:pt x="1017" y="2235"/>
                    <a:pt x="1529" y="1179"/>
                  </a:cubicBezTo>
                  <a:cubicBezTo>
                    <a:pt x="1529" y="1179"/>
                    <a:pt x="2092" y="2539"/>
                    <a:pt x="3129" y="2701"/>
                  </a:cubicBezTo>
                  <a:lnTo>
                    <a:pt x="3129" y="1723"/>
                  </a:lnTo>
                  <a:cubicBezTo>
                    <a:pt x="3129" y="694"/>
                    <a:pt x="2565" y="1"/>
                    <a:pt x="1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-823977">
              <a:off x="553862" y="2580817"/>
              <a:ext cx="764860" cy="222506"/>
            </a:xfrm>
            <a:custGeom>
              <a:rect b="b" l="l" r="r" t="t"/>
              <a:pathLst>
                <a:path extrusionOk="0" h="1095" w="3764">
                  <a:moveTo>
                    <a:pt x="1885" y="1095"/>
                  </a:moveTo>
                  <a:lnTo>
                    <a:pt x="3763" y="1095"/>
                  </a:lnTo>
                  <a:lnTo>
                    <a:pt x="3576" y="402"/>
                  </a:lnTo>
                  <a:cubicBezTo>
                    <a:pt x="3517" y="194"/>
                    <a:pt x="3278" y="117"/>
                    <a:pt x="3109" y="246"/>
                  </a:cubicBezTo>
                  <a:cubicBezTo>
                    <a:pt x="2857" y="434"/>
                    <a:pt x="2481" y="551"/>
                    <a:pt x="2060" y="97"/>
                  </a:cubicBezTo>
                  <a:cubicBezTo>
                    <a:pt x="1963" y="0"/>
                    <a:pt x="1801" y="0"/>
                    <a:pt x="1711" y="97"/>
                  </a:cubicBezTo>
                  <a:cubicBezTo>
                    <a:pt x="1283" y="551"/>
                    <a:pt x="908" y="434"/>
                    <a:pt x="661" y="246"/>
                  </a:cubicBezTo>
                  <a:cubicBezTo>
                    <a:pt x="493" y="117"/>
                    <a:pt x="247" y="194"/>
                    <a:pt x="195" y="402"/>
                  </a:cubicBezTo>
                  <a:lnTo>
                    <a:pt x="1" y="10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 rot="-823977">
              <a:off x="539866" y="2464595"/>
              <a:ext cx="93677" cy="421238"/>
            </a:xfrm>
            <a:custGeom>
              <a:rect b="b" l="l" r="r" t="t"/>
              <a:pathLst>
                <a:path extrusionOk="0" fill="none" h="2073" w="461">
                  <a:moveTo>
                    <a:pt x="40" y="0"/>
                  </a:moveTo>
                  <a:cubicBezTo>
                    <a:pt x="40" y="0"/>
                    <a:pt x="461" y="564"/>
                    <a:pt x="1" y="2073"/>
                  </a:cubicBezTo>
                </a:path>
              </a:pathLst>
            </a:custGeom>
            <a:noFill/>
            <a:ln cap="flat" cmpd="sng" w="2425">
              <a:solidFill>
                <a:schemeClr val="dk2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 rot="-823977">
              <a:off x="1193236" y="2304938"/>
              <a:ext cx="93474" cy="421238"/>
            </a:xfrm>
            <a:custGeom>
              <a:rect b="b" l="l" r="r" t="t"/>
              <a:pathLst>
                <a:path extrusionOk="0" fill="none" h="2073" w="460">
                  <a:moveTo>
                    <a:pt x="421" y="0"/>
                  </a:moveTo>
                  <a:cubicBezTo>
                    <a:pt x="421" y="0"/>
                    <a:pt x="0" y="564"/>
                    <a:pt x="460" y="2073"/>
                  </a:cubicBezTo>
                </a:path>
              </a:pathLst>
            </a:custGeom>
            <a:noFill/>
            <a:ln cap="flat" cmpd="sng" w="2425">
              <a:solidFill>
                <a:schemeClr val="dk2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 rot="-823977">
              <a:off x="574203" y="1724828"/>
              <a:ext cx="47550" cy="47549"/>
            </a:xfrm>
            <a:custGeom>
              <a:rect b="b" l="l" r="r" t="t"/>
              <a:pathLst>
                <a:path extrusionOk="0" h="234" w="234">
                  <a:moveTo>
                    <a:pt x="117" y="0"/>
                  </a:moveTo>
                  <a:cubicBezTo>
                    <a:pt x="53" y="0"/>
                    <a:pt x="1" y="52"/>
                    <a:pt x="1" y="117"/>
                  </a:cubicBezTo>
                  <a:cubicBezTo>
                    <a:pt x="1" y="182"/>
                    <a:pt x="53" y="234"/>
                    <a:pt x="117" y="234"/>
                  </a:cubicBezTo>
                  <a:cubicBezTo>
                    <a:pt x="182" y="234"/>
                    <a:pt x="234" y="182"/>
                    <a:pt x="234" y="117"/>
                  </a:cubicBezTo>
                  <a:cubicBezTo>
                    <a:pt x="234" y="52"/>
                    <a:pt x="182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 rot="-823977">
              <a:off x="780100" y="1674657"/>
              <a:ext cx="46331" cy="47549"/>
            </a:xfrm>
            <a:custGeom>
              <a:rect b="b" l="l" r="r" t="t"/>
              <a:pathLst>
                <a:path extrusionOk="0" h="234" w="228">
                  <a:moveTo>
                    <a:pt x="117" y="0"/>
                  </a:moveTo>
                  <a:cubicBezTo>
                    <a:pt x="52" y="0"/>
                    <a:pt x="0" y="52"/>
                    <a:pt x="0" y="117"/>
                  </a:cubicBezTo>
                  <a:cubicBezTo>
                    <a:pt x="0" y="182"/>
                    <a:pt x="52" y="234"/>
                    <a:pt x="117" y="234"/>
                  </a:cubicBezTo>
                  <a:cubicBezTo>
                    <a:pt x="175" y="234"/>
                    <a:pt x="227" y="182"/>
                    <a:pt x="227" y="117"/>
                  </a:cubicBezTo>
                  <a:cubicBezTo>
                    <a:pt x="227" y="52"/>
                    <a:pt x="175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-823977">
              <a:off x="683362" y="1945078"/>
              <a:ext cx="155451" cy="54255"/>
            </a:xfrm>
            <a:custGeom>
              <a:rect b="b" l="l" r="r" t="t"/>
              <a:pathLst>
                <a:path extrusionOk="0" fill="none" h="267" w="765">
                  <a:moveTo>
                    <a:pt x="0" y="1"/>
                  </a:moveTo>
                  <a:cubicBezTo>
                    <a:pt x="0" y="1"/>
                    <a:pt x="311" y="266"/>
                    <a:pt x="764" y="20"/>
                  </a:cubicBez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823977">
              <a:off x="748262" y="2006996"/>
              <a:ext cx="34545" cy="203"/>
            </a:xfrm>
            <a:custGeom>
              <a:rect b="b" l="l" r="r" t="t"/>
              <a:pathLst>
                <a:path extrusionOk="0" fill="none" h="1" w="170">
                  <a:moveTo>
                    <a:pt x="1" y="0"/>
                  </a:moveTo>
                  <a:lnTo>
                    <a:pt x="1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 rot="-823977">
              <a:off x="822207" y="1916518"/>
              <a:ext cx="19914" cy="33122"/>
            </a:xfrm>
            <a:custGeom>
              <a:rect b="b" l="l" r="r" t="t"/>
              <a:pathLst>
                <a:path extrusionOk="0" fill="none" h="163" w="98">
                  <a:moveTo>
                    <a:pt x="0" y="1"/>
                  </a:moveTo>
                  <a:lnTo>
                    <a:pt x="97" y="16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-823977">
              <a:off x="553200" y="1839269"/>
              <a:ext cx="114607" cy="114606"/>
            </a:xfrm>
            <a:custGeom>
              <a:rect b="b" l="l" r="r" t="t"/>
              <a:pathLst>
                <a:path extrusionOk="0" h="564" w="564">
                  <a:moveTo>
                    <a:pt x="279" y="0"/>
                  </a:moveTo>
                  <a:cubicBezTo>
                    <a:pt x="123" y="0"/>
                    <a:pt x="0" y="130"/>
                    <a:pt x="0" y="285"/>
                  </a:cubicBezTo>
                  <a:cubicBezTo>
                    <a:pt x="0" y="441"/>
                    <a:pt x="123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34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-823977">
              <a:off x="803691" y="1778050"/>
              <a:ext cx="114607" cy="114606"/>
            </a:xfrm>
            <a:custGeom>
              <a:rect b="b" l="l" r="r" t="t"/>
              <a:pathLst>
                <a:path extrusionOk="0" h="564" w="564">
                  <a:moveTo>
                    <a:pt x="279" y="0"/>
                  </a:moveTo>
                  <a:cubicBezTo>
                    <a:pt x="124" y="0"/>
                    <a:pt x="1" y="130"/>
                    <a:pt x="1" y="285"/>
                  </a:cubicBezTo>
                  <a:cubicBezTo>
                    <a:pt x="1" y="441"/>
                    <a:pt x="124" y="564"/>
                    <a:pt x="279" y="564"/>
                  </a:cubicBezTo>
                  <a:cubicBezTo>
                    <a:pt x="441" y="564"/>
                    <a:pt x="564" y="441"/>
                    <a:pt x="564" y="285"/>
                  </a:cubicBezTo>
                  <a:cubicBezTo>
                    <a:pt x="564" y="130"/>
                    <a:pt x="441" y="0"/>
                    <a:pt x="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-823977">
              <a:off x="1455550" y="1038009"/>
              <a:ext cx="1281811" cy="990611"/>
            </a:xfrm>
            <a:custGeom>
              <a:rect b="b" l="l" r="r" t="t"/>
              <a:pathLst>
                <a:path extrusionOk="0" h="4875" w="6308">
                  <a:moveTo>
                    <a:pt x="3569" y="1"/>
                  </a:moveTo>
                  <a:cubicBezTo>
                    <a:pt x="3428" y="1"/>
                    <a:pt x="3284" y="13"/>
                    <a:pt x="3141" y="39"/>
                  </a:cubicBezTo>
                  <a:cubicBezTo>
                    <a:pt x="2001" y="252"/>
                    <a:pt x="1198" y="1217"/>
                    <a:pt x="1147" y="2312"/>
                  </a:cubicBezTo>
                  <a:cubicBezTo>
                    <a:pt x="1140" y="2396"/>
                    <a:pt x="1095" y="2467"/>
                    <a:pt x="1030" y="2512"/>
                  </a:cubicBezTo>
                  <a:lnTo>
                    <a:pt x="46" y="3147"/>
                  </a:lnTo>
                  <a:cubicBezTo>
                    <a:pt x="0" y="3179"/>
                    <a:pt x="13" y="3257"/>
                    <a:pt x="72" y="3264"/>
                  </a:cubicBezTo>
                  <a:lnTo>
                    <a:pt x="1231" y="3432"/>
                  </a:lnTo>
                  <a:cubicBezTo>
                    <a:pt x="1309" y="3445"/>
                    <a:pt x="1380" y="3490"/>
                    <a:pt x="1412" y="3562"/>
                  </a:cubicBezTo>
                  <a:cubicBezTo>
                    <a:pt x="1831" y="4362"/>
                    <a:pt x="2668" y="4874"/>
                    <a:pt x="3578" y="4874"/>
                  </a:cubicBezTo>
                  <a:cubicBezTo>
                    <a:pt x="3750" y="4874"/>
                    <a:pt x="3925" y="4856"/>
                    <a:pt x="4100" y="4818"/>
                  </a:cubicBezTo>
                  <a:cubicBezTo>
                    <a:pt x="5466" y="4520"/>
                    <a:pt x="6308" y="3134"/>
                    <a:pt x="5919" y="1768"/>
                  </a:cubicBezTo>
                  <a:cubicBezTo>
                    <a:pt x="5622" y="710"/>
                    <a:pt x="4638" y="1"/>
                    <a:pt x="35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823977">
              <a:off x="1868873" y="1537422"/>
              <a:ext cx="83110" cy="82907"/>
            </a:xfrm>
            <a:custGeom>
              <a:rect b="b" l="l" r="r" t="t"/>
              <a:pathLst>
                <a:path extrusionOk="0" h="408" w="409">
                  <a:moveTo>
                    <a:pt x="202" y="0"/>
                  </a:moveTo>
                  <a:cubicBezTo>
                    <a:pt x="92" y="0"/>
                    <a:pt x="1" y="91"/>
                    <a:pt x="1" y="207"/>
                  </a:cubicBezTo>
                  <a:cubicBezTo>
                    <a:pt x="1" y="317"/>
                    <a:pt x="92" y="408"/>
                    <a:pt x="202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823977">
              <a:off x="2042775" y="1494921"/>
              <a:ext cx="83110" cy="82907"/>
            </a:xfrm>
            <a:custGeom>
              <a:rect b="b" l="l" r="r" t="t"/>
              <a:pathLst>
                <a:path extrusionOk="0" h="408" w="409">
                  <a:moveTo>
                    <a:pt x="201" y="0"/>
                  </a:moveTo>
                  <a:cubicBezTo>
                    <a:pt x="91" y="0"/>
                    <a:pt x="1" y="91"/>
                    <a:pt x="1" y="207"/>
                  </a:cubicBezTo>
                  <a:cubicBezTo>
                    <a:pt x="1" y="317"/>
                    <a:pt x="91" y="408"/>
                    <a:pt x="201" y="408"/>
                  </a:cubicBezTo>
                  <a:cubicBezTo>
                    <a:pt x="318" y="408"/>
                    <a:pt x="409" y="317"/>
                    <a:pt x="409" y="207"/>
                  </a:cubicBezTo>
                  <a:cubicBezTo>
                    <a:pt x="409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rot="-823977">
              <a:off x="2216677" y="1452420"/>
              <a:ext cx="83110" cy="82907"/>
            </a:xfrm>
            <a:custGeom>
              <a:rect b="b" l="l" r="r" t="t"/>
              <a:pathLst>
                <a:path extrusionOk="0" h="408" w="409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8" y="408"/>
                    <a:pt x="408" y="317"/>
                    <a:pt x="408" y="207"/>
                  </a:cubicBezTo>
                  <a:cubicBezTo>
                    <a:pt x="408" y="91"/>
                    <a:pt x="318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-823977">
              <a:off x="2390600" y="1410088"/>
              <a:ext cx="81688" cy="82907"/>
            </a:xfrm>
            <a:custGeom>
              <a:rect b="b" l="l" r="r" t="t"/>
              <a:pathLst>
                <a:path extrusionOk="0" h="408" w="402">
                  <a:moveTo>
                    <a:pt x="201" y="0"/>
                  </a:moveTo>
                  <a:cubicBezTo>
                    <a:pt x="91" y="0"/>
                    <a:pt x="0" y="91"/>
                    <a:pt x="0" y="207"/>
                  </a:cubicBezTo>
                  <a:cubicBezTo>
                    <a:pt x="0" y="317"/>
                    <a:pt x="91" y="408"/>
                    <a:pt x="201" y="408"/>
                  </a:cubicBezTo>
                  <a:cubicBezTo>
                    <a:pt x="311" y="408"/>
                    <a:pt x="402" y="317"/>
                    <a:pt x="402" y="207"/>
                  </a:cubicBezTo>
                  <a:cubicBezTo>
                    <a:pt x="402" y="91"/>
                    <a:pt x="311" y="0"/>
                    <a:pt x="2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-823977">
              <a:off x="-1302503" y="1669434"/>
              <a:ext cx="1283234" cy="991017"/>
            </a:xfrm>
            <a:custGeom>
              <a:rect b="b" l="l" r="r" t="t"/>
              <a:pathLst>
                <a:path extrusionOk="0" h="4877" w="6315">
                  <a:moveTo>
                    <a:pt x="2738" y="1"/>
                  </a:moveTo>
                  <a:cubicBezTo>
                    <a:pt x="1672" y="1"/>
                    <a:pt x="691" y="714"/>
                    <a:pt x="389" y="1764"/>
                  </a:cubicBezTo>
                  <a:cubicBezTo>
                    <a:pt x="0" y="3130"/>
                    <a:pt x="849" y="4522"/>
                    <a:pt x="2215" y="4820"/>
                  </a:cubicBezTo>
                  <a:cubicBezTo>
                    <a:pt x="2390" y="4858"/>
                    <a:pt x="2565" y="4876"/>
                    <a:pt x="2737" y="4876"/>
                  </a:cubicBezTo>
                  <a:cubicBezTo>
                    <a:pt x="3647" y="4876"/>
                    <a:pt x="4482" y="4364"/>
                    <a:pt x="4896" y="3564"/>
                  </a:cubicBezTo>
                  <a:cubicBezTo>
                    <a:pt x="4935" y="3493"/>
                    <a:pt x="5006" y="3447"/>
                    <a:pt x="5084" y="3434"/>
                  </a:cubicBezTo>
                  <a:lnTo>
                    <a:pt x="6237" y="3266"/>
                  </a:lnTo>
                  <a:cubicBezTo>
                    <a:pt x="6295" y="3253"/>
                    <a:pt x="6314" y="3182"/>
                    <a:pt x="6263" y="3149"/>
                  </a:cubicBezTo>
                  <a:lnTo>
                    <a:pt x="5285" y="2515"/>
                  </a:lnTo>
                  <a:cubicBezTo>
                    <a:pt x="5213" y="2469"/>
                    <a:pt x="5168" y="2398"/>
                    <a:pt x="5168" y="2314"/>
                  </a:cubicBezTo>
                  <a:cubicBezTo>
                    <a:pt x="5110" y="1220"/>
                    <a:pt x="4313" y="255"/>
                    <a:pt x="3174" y="41"/>
                  </a:cubicBezTo>
                  <a:cubicBezTo>
                    <a:pt x="3028" y="14"/>
                    <a:pt x="2882" y="1"/>
                    <a:pt x="2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-823977">
              <a:off x="-1019545" y="2098931"/>
              <a:ext cx="346260" cy="287125"/>
            </a:xfrm>
            <a:custGeom>
              <a:rect b="b" l="l" r="r" t="t"/>
              <a:pathLst>
                <a:path extrusionOk="0" h="1413" w="1704">
                  <a:moveTo>
                    <a:pt x="117" y="1"/>
                  </a:moveTo>
                  <a:cubicBezTo>
                    <a:pt x="52" y="1"/>
                    <a:pt x="0" y="59"/>
                    <a:pt x="0" y="124"/>
                  </a:cubicBezTo>
                  <a:lnTo>
                    <a:pt x="0" y="1296"/>
                  </a:lnTo>
                  <a:cubicBezTo>
                    <a:pt x="0" y="1360"/>
                    <a:pt x="52" y="1412"/>
                    <a:pt x="117" y="1412"/>
                  </a:cubicBezTo>
                  <a:lnTo>
                    <a:pt x="1587" y="1412"/>
                  </a:lnTo>
                  <a:cubicBezTo>
                    <a:pt x="1651" y="1412"/>
                    <a:pt x="1703" y="1360"/>
                    <a:pt x="1703" y="1296"/>
                  </a:cubicBezTo>
                  <a:lnTo>
                    <a:pt x="1703" y="124"/>
                  </a:lnTo>
                  <a:cubicBezTo>
                    <a:pt x="1703" y="59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rot="-823977">
              <a:off x="-657843" y="2047779"/>
              <a:ext cx="171301" cy="256644"/>
            </a:xfrm>
            <a:custGeom>
              <a:rect b="b" l="l" r="r" t="t"/>
              <a:pathLst>
                <a:path extrusionOk="0" h="1263" w="843">
                  <a:moveTo>
                    <a:pt x="773" y="0"/>
                  </a:moveTo>
                  <a:cubicBezTo>
                    <a:pt x="759" y="0"/>
                    <a:pt x="745" y="4"/>
                    <a:pt x="732" y="13"/>
                  </a:cubicBezTo>
                  <a:lnTo>
                    <a:pt x="33" y="577"/>
                  </a:lnTo>
                  <a:cubicBezTo>
                    <a:pt x="1" y="603"/>
                    <a:pt x="1" y="654"/>
                    <a:pt x="33" y="680"/>
                  </a:cubicBezTo>
                  <a:lnTo>
                    <a:pt x="732" y="1250"/>
                  </a:lnTo>
                  <a:cubicBezTo>
                    <a:pt x="745" y="1259"/>
                    <a:pt x="759" y="1263"/>
                    <a:pt x="772" y="1263"/>
                  </a:cubicBezTo>
                  <a:cubicBezTo>
                    <a:pt x="808" y="1263"/>
                    <a:pt x="843" y="1234"/>
                    <a:pt x="843" y="1192"/>
                  </a:cubicBezTo>
                  <a:lnTo>
                    <a:pt x="843" y="65"/>
                  </a:lnTo>
                  <a:cubicBezTo>
                    <a:pt x="843" y="28"/>
                    <a:pt x="809" y="0"/>
                    <a:pt x="7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rot="-823977">
              <a:off x="-1026902" y="2069540"/>
              <a:ext cx="346260" cy="285702"/>
            </a:xfrm>
            <a:custGeom>
              <a:rect b="b" l="l" r="r" t="t"/>
              <a:pathLst>
                <a:path extrusionOk="0" h="1406" w="1704">
                  <a:moveTo>
                    <a:pt x="117" y="1"/>
                  </a:moveTo>
                  <a:cubicBezTo>
                    <a:pt x="52" y="1"/>
                    <a:pt x="0" y="52"/>
                    <a:pt x="0" y="117"/>
                  </a:cubicBezTo>
                  <a:lnTo>
                    <a:pt x="0" y="1289"/>
                  </a:lnTo>
                  <a:cubicBezTo>
                    <a:pt x="0" y="1354"/>
                    <a:pt x="52" y="1406"/>
                    <a:pt x="117" y="1406"/>
                  </a:cubicBezTo>
                  <a:lnTo>
                    <a:pt x="1587" y="1406"/>
                  </a:lnTo>
                  <a:cubicBezTo>
                    <a:pt x="1651" y="1406"/>
                    <a:pt x="1703" y="1354"/>
                    <a:pt x="1703" y="1289"/>
                  </a:cubicBezTo>
                  <a:lnTo>
                    <a:pt x="1703" y="117"/>
                  </a:lnTo>
                  <a:cubicBezTo>
                    <a:pt x="1703" y="52"/>
                    <a:pt x="1651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-823977">
              <a:off x="-665345" y="2016982"/>
              <a:ext cx="171301" cy="256848"/>
            </a:xfrm>
            <a:custGeom>
              <a:rect b="b" l="l" r="r" t="t"/>
              <a:pathLst>
                <a:path extrusionOk="0" h="1264" w="843">
                  <a:moveTo>
                    <a:pt x="773" y="1"/>
                  </a:moveTo>
                  <a:cubicBezTo>
                    <a:pt x="759" y="1"/>
                    <a:pt x="745" y="5"/>
                    <a:pt x="732" y="14"/>
                  </a:cubicBezTo>
                  <a:lnTo>
                    <a:pt x="33" y="584"/>
                  </a:lnTo>
                  <a:cubicBezTo>
                    <a:pt x="1" y="610"/>
                    <a:pt x="1" y="661"/>
                    <a:pt x="33" y="687"/>
                  </a:cubicBezTo>
                  <a:lnTo>
                    <a:pt x="732" y="1251"/>
                  </a:lnTo>
                  <a:cubicBezTo>
                    <a:pt x="745" y="1260"/>
                    <a:pt x="759" y="1264"/>
                    <a:pt x="773" y="1264"/>
                  </a:cubicBezTo>
                  <a:cubicBezTo>
                    <a:pt x="809" y="1264"/>
                    <a:pt x="843" y="1236"/>
                    <a:pt x="843" y="1199"/>
                  </a:cubicBezTo>
                  <a:lnTo>
                    <a:pt x="843" y="66"/>
                  </a:lnTo>
                  <a:cubicBezTo>
                    <a:pt x="843" y="28"/>
                    <a:pt x="809" y="1"/>
                    <a:pt x="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rect b="b" l="l" r="r" t="t"/>
              <a:pathLst>
                <a:path extrusionOk="0" h="4650" w="7098">
                  <a:moveTo>
                    <a:pt x="0" y="0"/>
                  </a:moveTo>
                  <a:lnTo>
                    <a:pt x="0" y="4650"/>
                  </a:lnTo>
                  <a:lnTo>
                    <a:pt x="7098" y="4650"/>
                  </a:lnTo>
                  <a:lnTo>
                    <a:pt x="7098" y="0"/>
                  </a:lnTo>
                  <a:close/>
                </a:path>
              </a:pathLst>
            </a:custGeom>
            <a:solidFill>
              <a:srgbClr val="5A8F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rot="-823977">
              <a:off x="3037781" y="2309302"/>
              <a:ext cx="1442342" cy="944890"/>
            </a:xfrm>
            <a:custGeom>
              <a:rect b="b" l="l" r="r" t="t"/>
              <a:pathLst>
                <a:path extrusionOk="0" h="4650" w="7098">
                  <a:moveTo>
                    <a:pt x="0" y="0"/>
                  </a:moveTo>
                  <a:lnTo>
                    <a:pt x="7098" y="0"/>
                  </a:lnTo>
                  <a:lnTo>
                    <a:pt x="7098" y="4650"/>
                  </a:lnTo>
                  <a:lnTo>
                    <a:pt x="0" y="46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rot="-823977">
              <a:off x="3108531" y="1724703"/>
              <a:ext cx="1131847" cy="1422619"/>
            </a:xfrm>
            <a:custGeom>
              <a:rect b="b" l="l" r="r" t="t"/>
              <a:pathLst>
                <a:path extrusionOk="0" h="7001" w="5570">
                  <a:moveTo>
                    <a:pt x="0" y="0"/>
                  </a:moveTo>
                  <a:lnTo>
                    <a:pt x="0" y="7001"/>
                  </a:lnTo>
                  <a:lnTo>
                    <a:pt x="5569" y="7001"/>
                  </a:lnTo>
                  <a:lnTo>
                    <a:pt x="5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-823977">
              <a:off x="3149601" y="2194894"/>
              <a:ext cx="931894" cy="203"/>
            </a:xfrm>
            <a:custGeom>
              <a:rect b="b" l="l" r="r" t="t"/>
              <a:pathLst>
                <a:path extrusionOk="0" fill="none" h="1" w="4586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cap="flat" cmpd="sng" w="9525">
              <a:solidFill>
                <a:srgbClr val="CCC5AA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rot="-823977">
              <a:off x="3181151" y="2323989"/>
              <a:ext cx="931894" cy="203"/>
            </a:xfrm>
            <a:custGeom>
              <a:rect b="b" l="l" r="r" t="t"/>
              <a:pathLst>
                <a:path extrusionOk="0" fill="none" h="1" w="4586">
                  <a:moveTo>
                    <a:pt x="0" y="1"/>
                  </a:moveTo>
                  <a:lnTo>
                    <a:pt x="4585" y="1"/>
                  </a:lnTo>
                </a:path>
              </a:pathLst>
            </a:custGeom>
            <a:noFill/>
            <a:ln cap="flat" cmpd="sng" w="9525">
              <a:solidFill>
                <a:srgbClr val="CCC5AA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-823977">
              <a:off x="3212412" y="2451899"/>
              <a:ext cx="931894" cy="203"/>
            </a:xfrm>
            <a:custGeom>
              <a:rect b="b" l="l" r="r" t="t"/>
              <a:pathLst>
                <a:path extrusionOk="0" fill="none" h="1" w="4586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cap="flat" cmpd="sng" w="9525">
              <a:solidFill>
                <a:srgbClr val="CCC5AA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823977">
              <a:off x="3243963" y="2580994"/>
              <a:ext cx="931894" cy="203"/>
            </a:xfrm>
            <a:custGeom>
              <a:rect b="b" l="l" r="r" t="t"/>
              <a:pathLst>
                <a:path extrusionOk="0" fill="none" h="1" w="4586">
                  <a:moveTo>
                    <a:pt x="0" y="0"/>
                  </a:moveTo>
                  <a:lnTo>
                    <a:pt x="4585" y="0"/>
                  </a:lnTo>
                </a:path>
              </a:pathLst>
            </a:custGeom>
            <a:noFill/>
            <a:ln cap="flat" cmpd="sng" w="9525">
              <a:solidFill>
                <a:srgbClr val="CCC5AA"/>
              </a:solidFill>
              <a:prstDash val="solid"/>
              <a:miter lim="647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-823977">
              <a:off x="3163876" y="1919749"/>
              <a:ext cx="247706" cy="251564"/>
            </a:xfrm>
            <a:custGeom>
              <a:rect b="b" l="l" r="r" t="t"/>
              <a:pathLst>
                <a:path extrusionOk="0" h="1238" w="1219">
                  <a:moveTo>
                    <a:pt x="610" y="415"/>
                  </a:moveTo>
                  <a:cubicBezTo>
                    <a:pt x="668" y="415"/>
                    <a:pt x="713" y="428"/>
                    <a:pt x="746" y="467"/>
                  </a:cubicBezTo>
                  <a:cubicBezTo>
                    <a:pt x="778" y="506"/>
                    <a:pt x="791" y="558"/>
                    <a:pt x="791" y="622"/>
                  </a:cubicBezTo>
                  <a:cubicBezTo>
                    <a:pt x="791" y="687"/>
                    <a:pt x="778" y="739"/>
                    <a:pt x="746" y="778"/>
                  </a:cubicBezTo>
                  <a:cubicBezTo>
                    <a:pt x="713" y="817"/>
                    <a:pt x="668" y="830"/>
                    <a:pt x="610" y="830"/>
                  </a:cubicBezTo>
                  <a:cubicBezTo>
                    <a:pt x="558" y="830"/>
                    <a:pt x="512" y="817"/>
                    <a:pt x="480" y="778"/>
                  </a:cubicBezTo>
                  <a:cubicBezTo>
                    <a:pt x="448" y="739"/>
                    <a:pt x="428" y="687"/>
                    <a:pt x="428" y="622"/>
                  </a:cubicBezTo>
                  <a:cubicBezTo>
                    <a:pt x="428" y="558"/>
                    <a:pt x="448" y="506"/>
                    <a:pt x="480" y="467"/>
                  </a:cubicBezTo>
                  <a:cubicBezTo>
                    <a:pt x="512" y="428"/>
                    <a:pt x="558" y="415"/>
                    <a:pt x="610" y="415"/>
                  </a:cubicBezTo>
                  <a:close/>
                  <a:moveTo>
                    <a:pt x="629" y="1"/>
                  </a:moveTo>
                  <a:cubicBezTo>
                    <a:pt x="545" y="1"/>
                    <a:pt x="461" y="14"/>
                    <a:pt x="383" y="46"/>
                  </a:cubicBezTo>
                  <a:cubicBezTo>
                    <a:pt x="305" y="78"/>
                    <a:pt x="234" y="124"/>
                    <a:pt x="176" y="182"/>
                  </a:cubicBezTo>
                  <a:cubicBezTo>
                    <a:pt x="117" y="234"/>
                    <a:pt x="79" y="305"/>
                    <a:pt x="46" y="376"/>
                  </a:cubicBezTo>
                  <a:cubicBezTo>
                    <a:pt x="14" y="454"/>
                    <a:pt x="1" y="532"/>
                    <a:pt x="1" y="616"/>
                  </a:cubicBezTo>
                  <a:cubicBezTo>
                    <a:pt x="1" y="707"/>
                    <a:pt x="14" y="784"/>
                    <a:pt x="46" y="862"/>
                  </a:cubicBezTo>
                  <a:cubicBezTo>
                    <a:pt x="72" y="940"/>
                    <a:pt x="117" y="1004"/>
                    <a:pt x="176" y="1063"/>
                  </a:cubicBezTo>
                  <a:cubicBezTo>
                    <a:pt x="234" y="1115"/>
                    <a:pt x="305" y="1160"/>
                    <a:pt x="376" y="1192"/>
                  </a:cubicBezTo>
                  <a:cubicBezTo>
                    <a:pt x="454" y="1218"/>
                    <a:pt x="532" y="1238"/>
                    <a:pt x="616" y="1238"/>
                  </a:cubicBezTo>
                  <a:cubicBezTo>
                    <a:pt x="687" y="1238"/>
                    <a:pt x="758" y="1225"/>
                    <a:pt x="823" y="1199"/>
                  </a:cubicBezTo>
                  <a:cubicBezTo>
                    <a:pt x="894" y="1179"/>
                    <a:pt x="953" y="1140"/>
                    <a:pt x="1011" y="1102"/>
                  </a:cubicBezTo>
                  <a:lnTo>
                    <a:pt x="953" y="1024"/>
                  </a:lnTo>
                  <a:cubicBezTo>
                    <a:pt x="901" y="1056"/>
                    <a:pt x="849" y="1089"/>
                    <a:pt x="791" y="1108"/>
                  </a:cubicBezTo>
                  <a:cubicBezTo>
                    <a:pt x="739" y="1127"/>
                    <a:pt x="681" y="1140"/>
                    <a:pt x="616" y="1140"/>
                  </a:cubicBezTo>
                  <a:cubicBezTo>
                    <a:pt x="545" y="1140"/>
                    <a:pt x="480" y="1127"/>
                    <a:pt x="415" y="1102"/>
                  </a:cubicBezTo>
                  <a:cubicBezTo>
                    <a:pt x="351" y="1076"/>
                    <a:pt x="299" y="1037"/>
                    <a:pt x="247" y="991"/>
                  </a:cubicBezTo>
                  <a:cubicBezTo>
                    <a:pt x="202" y="940"/>
                    <a:pt x="163" y="888"/>
                    <a:pt x="137" y="823"/>
                  </a:cubicBezTo>
                  <a:cubicBezTo>
                    <a:pt x="111" y="758"/>
                    <a:pt x="98" y="694"/>
                    <a:pt x="98" y="616"/>
                  </a:cubicBezTo>
                  <a:cubicBezTo>
                    <a:pt x="98" y="532"/>
                    <a:pt x="117" y="448"/>
                    <a:pt x="156" y="370"/>
                  </a:cubicBezTo>
                  <a:cubicBezTo>
                    <a:pt x="195" y="299"/>
                    <a:pt x="253" y="234"/>
                    <a:pt x="325" y="188"/>
                  </a:cubicBezTo>
                  <a:cubicBezTo>
                    <a:pt x="370" y="156"/>
                    <a:pt x="415" y="137"/>
                    <a:pt x="467" y="124"/>
                  </a:cubicBezTo>
                  <a:cubicBezTo>
                    <a:pt x="519" y="104"/>
                    <a:pt x="577" y="98"/>
                    <a:pt x="629" y="98"/>
                  </a:cubicBezTo>
                  <a:cubicBezTo>
                    <a:pt x="713" y="98"/>
                    <a:pt x="784" y="117"/>
                    <a:pt x="856" y="150"/>
                  </a:cubicBezTo>
                  <a:cubicBezTo>
                    <a:pt x="920" y="176"/>
                    <a:pt x="979" y="221"/>
                    <a:pt x="1030" y="286"/>
                  </a:cubicBezTo>
                  <a:cubicBezTo>
                    <a:pt x="1056" y="318"/>
                    <a:pt x="1082" y="363"/>
                    <a:pt x="1095" y="402"/>
                  </a:cubicBezTo>
                  <a:cubicBezTo>
                    <a:pt x="1108" y="448"/>
                    <a:pt x="1115" y="493"/>
                    <a:pt x="1115" y="545"/>
                  </a:cubicBezTo>
                  <a:cubicBezTo>
                    <a:pt x="1115" y="622"/>
                    <a:pt x="1095" y="687"/>
                    <a:pt x="1056" y="739"/>
                  </a:cubicBezTo>
                  <a:cubicBezTo>
                    <a:pt x="1024" y="791"/>
                    <a:pt x="972" y="823"/>
                    <a:pt x="901" y="830"/>
                  </a:cubicBezTo>
                  <a:lnTo>
                    <a:pt x="901" y="324"/>
                  </a:lnTo>
                  <a:lnTo>
                    <a:pt x="804" y="324"/>
                  </a:lnTo>
                  <a:lnTo>
                    <a:pt x="804" y="415"/>
                  </a:lnTo>
                  <a:cubicBezTo>
                    <a:pt x="778" y="383"/>
                    <a:pt x="746" y="357"/>
                    <a:pt x="707" y="337"/>
                  </a:cubicBezTo>
                  <a:cubicBezTo>
                    <a:pt x="674" y="318"/>
                    <a:pt x="635" y="312"/>
                    <a:pt x="584" y="312"/>
                  </a:cubicBezTo>
                  <a:cubicBezTo>
                    <a:pt x="506" y="312"/>
                    <a:pt x="441" y="344"/>
                    <a:pt x="396" y="396"/>
                  </a:cubicBezTo>
                  <a:cubicBezTo>
                    <a:pt x="344" y="454"/>
                    <a:pt x="318" y="532"/>
                    <a:pt x="318" y="622"/>
                  </a:cubicBezTo>
                  <a:cubicBezTo>
                    <a:pt x="318" y="713"/>
                    <a:pt x="344" y="791"/>
                    <a:pt x="389" y="843"/>
                  </a:cubicBezTo>
                  <a:cubicBezTo>
                    <a:pt x="441" y="901"/>
                    <a:pt x="506" y="933"/>
                    <a:pt x="584" y="933"/>
                  </a:cubicBezTo>
                  <a:cubicBezTo>
                    <a:pt x="635" y="933"/>
                    <a:pt x="674" y="920"/>
                    <a:pt x="707" y="907"/>
                  </a:cubicBezTo>
                  <a:cubicBezTo>
                    <a:pt x="746" y="888"/>
                    <a:pt x="778" y="862"/>
                    <a:pt x="804" y="830"/>
                  </a:cubicBezTo>
                  <a:lnTo>
                    <a:pt x="804" y="933"/>
                  </a:lnTo>
                  <a:cubicBezTo>
                    <a:pt x="933" y="933"/>
                    <a:pt x="1030" y="894"/>
                    <a:pt x="1108" y="823"/>
                  </a:cubicBezTo>
                  <a:cubicBezTo>
                    <a:pt x="1179" y="752"/>
                    <a:pt x="1218" y="661"/>
                    <a:pt x="1218" y="538"/>
                  </a:cubicBezTo>
                  <a:cubicBezTo>
                    <a:pt x="1218" y="480"/>
                    <a:pt x="1205" y="428"/>
                    <a:pt x="1186" y="376"/>
                  </a:cubicBezTo>
                  <a:cubicBezTo>
                    <a:pt x="1173" y="324"/>
                    <a:pt x="1141" y="273"/>
                    <a:pt x="1108" y="227"/>
                  </a:cubicBezTo>
                  <a:cubicBezTo>
                    <a:pt x="1050" y="156"/>
                    <a:pt x="985" y="98"/>
                    <a:pt x="901" y="59"/>
                  </a:cubicBezTo>
                  <a:cubicBezTo>
                    <a:pt x="817" y="20"/>
                    <a:pt x="726" y="1"/>
                    <a:pt x="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-823977">
              <a:off x="3046771" y="2382534"/>
              <a:ext cx="825212" cy="946313"/>
            </a:xfrm>
            <a:custGeom>
              <a:rect b="b" l="l" r="r" t="t"/>
              <a:pathLst>
                <a:path extrusionOk="0" h="4657" w="4061">
                  <a:moveTo>
                    <a:pt x="0" y="0"/>
                  </a:moveTo>
                  <a:lnTo>
                    <a:pt x="0" y="4656"/>
                  </a:lnTo>
                  <a:lnTo>
                    <a:pt x="4060" y="2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823977">
              <a:off x="3646250" y="2236024"/>
              <a:ext cx="825212" cy="946313"/>
            </a:xfrm>
            <a:custGeom>
              <a:rect b="b" l="l" r="r" t="t"/>
              <a:pathLst>
                <a:path extrusionOk="0" h="4657" w="4061">
                  <a:moveTo>
                    <a:pt x="4061" y="0"/>
                  </a:moveTo>
                  <a:lnTo>
                    <a:pt x="0" y="2526"/>
                  </a:lnTo>
                  <a:lnTo>
                    <a:pt x="4061" y="4656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rot="-823977">
              <a:off x="3078449" y="2645581"/>
              <a:ext cx="1442342" cy="605136"/>
            </a:xfrm>
            <a:custGeom>
              <a:rect b="b" l="l" r="r" t="t"/>
              <a:pathLst>
                <a:path extrusionOk="0" h="2978" w="7098">
                  <a:moveTo>
                    <a:pt x="3549" y="0"/>
                  </a:moveTo>
                  <a:cubicBezTo>
                    <a:pt x="3280" y="0"/>
                    <a:pt x="3011" y="99"/>
                    <a:pt x="2804" y="296"/>
                  </a:cubicBezTo>
                  <a:lnTo>
                    <a:pt x="0" y="2977"/>
                  </a:lnTo>
                  <a:lnTo>
                    <a:pt x="7098" y="2977"/>
                  </a:lnTo>
                  <a:lnTo>
                    <a:pt x="4294" y="296"/>
                  </a:lnTo>
                  <a:cubicBezTo>
                    <a:pt x="4086" y="99"/>
                    <a:pt x="3818" y="0"/>
                    <a:pt x="3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 rot="-823977">
              <a:off x="2832168" y="1303483"/>
              <a:ext cx="470011" cy="283467"/>
            </a:xfrm>
            <a:custGeom>
              <a:rect b="b" l="l" r="r" t="t"/>
              <a:pathLst>
                <a:path extrusionOk="0" h="1395" w="2313">
                  <a:moveTo>
                    <a:pt x="1039" y="1"/>
                  </a:moveTo>
                  <a:cubicBezTo>
                    <a:pt x="1036" y="1"/>
                    <a:pt x="1033" y="1"/>
                    <a:pt x="1030" y="1"/>
                  </a:cubicBezTo>
                  <a:lnTo>
                    <a:pt x="72" y="144"/>
                  </a:lnTo>
                  <a:cubicBezTo>
                    <a:pt x="27" y="150"/>
                    <a:pt x="1" y="208"/>
                    <a:pt x="33" y="247"/>
                  </a:cubicBezTo>
                  <a:lnTo>
                    <a:pt x="622" y="1011"/>
                  </a:lnTo>
                  <a:cubicBezTo>
                    <a:pt x="634" y="1029"/>
                    <a:pt x="653" y="1037"/>
                    <a:pt x="672" y="1037"/>
                  </a:cubicBezTo>
                  <a:cubicBezTo>
                    <a:pt x="695" y="1037"/>
                    <a:pt x="719" y="1024"/>
                    <a:pt x="726" y="998"/>
                  </a:cubicBezTo>
                  <a:lnTo>
                    <a:pt x="791" y="837"/>
                  </a:lnTo>
                  <a:cubicBezTo>
                    <a:pt x="800" y="815"/>
                    <a:pt x="820" y="802"/>
                    <a:pt x="845" y="802"/>
                  </a:cubicBezTo>
                  <a:cubicBezTo>
                    <a:pt x="856" y="802"/>
                    <a:pt x="869" y="804"/>
                    <a:pt x="881" y="811"/>
                  </a:cubicBezTo>
                  <a:lnTo>
                    <a:pt x="1963" y="1387"/>
                  </a:lnTo>
                  <a:cubicBezTo>
                    <a:pt x="1972" y="1392"/>
                    <a:pt x="1981" y="1395"/>
                    <a:pt x="1991" y="1395"/>
                  </a:cubicBezTo>
                  <a:cubicBezTo>
                    <a:pt x="2015" y="1395"/>
                    <a:pt x="2039" y="1378"/>
                    <a:pt x="2053" y="1355"/>
                  </a:cubicBezTo>
                  <a:lnTo>
                    <a:pt x="2300" y="739"/>
                  </a:lnTo>
                  <a:cubicBezTo>
                    <a:pt x="2313" y="707"/>
                    <a:pt x="2293" y="668"/>
                    <a:pt x="2254" y="655"/>
                  </a:cubicBezTo>
                  <a:lnTo>
                    <a:pt x="1076" y="325"/>
                  </a:lnTo>
                  <a:cubicBezTo>
                    <a:pt x="1037" y="319"/>
                    <a:pt x="1017" y="280"/>
                    <a:pt x="1030" y="241"/>
                  </a:cubicBezTo>
                  <a:lnTo>
                    <a:pt x="1095" y="85"/>
                  </a:lnTo>
                  <a:cubicBezTo>
                    <a:pt x="1113" y="43"/>
                    <a:pt x="1080" y="1"/>
                    <a:pt x="1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Plugin -&gt; HTML (Oracle)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638" y="1160525"/>
            <a:ext cx="6222731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2"/>
          <p:cNvCxnSpPr/>
          <p:nvPr/>
        </p:nvCxnSpPr>
        <p:spPr>
          <a:xfrm>
            <a:off x="2255815" y="1580200"/>
            <a:ext cx="21609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2"/>
          <p:cNvCxnSpPr/>
          <p:nvPr/>
        </p:nvCxnSpPr>
        <p:spPr>
          <a:xfrm>
            <a:off x="2298250" y="1974125"/>
            <a:ext cx="18909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2"/>
          <p:cNvCxnSpPr/>
          <p:nvPr/>
        </p:nvCxnSpPr>
        <p:spPr>
          <a:xfrm>
            <a:off x="2298250" y="2379300"/>
            <a:ext cx="18909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2287000" y="2773225"/>
            <a:ext cx="22509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2"/>
          <p:cNvCxnSpPr/>
          <p:nvPr/>
        </p:nvCxnSpPr>
        <p:spPr>
          <a:xfrm>
            <a:off x="2298250" y="4355005"/>
            <a:ext cx="23073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Program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76601" l="0" r="0" t="0"/>
          <a:stretch/>
        </p:blipFill>
        <p:spPr>
          <a:xfrm>
            <a:off x="953550" y="1017750"/>
            <a:ext cx="7236901" cy="9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2496" t="0"/>
          <a:stretch/>
        </p:blipFill>
        <p:spPr>
          <a:xfrm>
            <a:off x="953550" y="1017750"/>
            <a:ext cx="7236901" cy="15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Program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Program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541" y="1017725"/>
            <a:ext cx="7236906" cy="41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Buttons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9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575" y="1826000"/>
            <a:ext cx="3279725" cy="30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</a:t>
            </a:r>
            <a:r>
              <a:rPr lang="en"/>
              <a:t>components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Paths/Routes</a:t>
            </a:r>
            <a:endParaRPr b="1"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exampledomain.org/paths</a:t>
            </a:r>
            <a:endParaRPr b="1"/>
          </a:p>
        </p:txBody>
      </p:sp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left</a:t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3930450" y="2130759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Root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5209846" y="1248875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Login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5209846" y="3012644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Create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6611546" y="1248875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Mail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2" name="Google Shape;242;p27"/>
          <p:cNvCxnSpPr>
            <a:stCxn id="238" idx="6"/>
            <a:endCxn id="239" idx="2"/>
          </p:cNvCxnSpPr>
          <p:nvPr/>
        </p:nvCxnSpPr>
        <p:spPr>
          <a:xfrm flipH="1" rot="10800000">
            <a:off x="4812450" y="1689759"/>
            <a:ext cx="3975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7"/>
          <p:cNvCxnSpPr>
            <a:stCxn id="238" idx="6"/>
            <a:endCxn id="240" idx="2"/>
          </p:cNvCxnSpPr>
          <p:nvPr/>
        </p:nvCxnSpPr>
        <p:spPr>
          <a:xfrm>
            <a:off x="4812450" y="2571759"/>
            <a:ext cx="3975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7"/>
          <p:cNvCxnSpPr>
            <a:stCxn id="239" idx="6"/>
            <a:endCxn id="241" idx="2"/>
          </p:cNvCxnSpPr>
          <p:nvPr/>
        </p:nvCxnSpPr>
        <p:spPr>
          <a:xfrm>
            <a:off x="6091846" y="1689875"/>
            <a:ext cx="51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7"/>
          <p:cNvSpPr/>
          <p:nvPr/>
        </p:nvSpPr>
        <p:spPr>
          <a:xfrm>
            <a:off x="7950296" y="1248875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Setting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6" name="Google Shape;246;p27"/>
          <p:cNvCxnSpPr>
            <a:stCxn id="241" idx="6"/>
            <a:endCxn id="245" idx="2"/>
          </p:cNvCxnSpPr>
          <p:nvPr/>
        </p:nvCxnSpPr>
        <p:spPr>
          <a:xfrm>
            <a:off x="7493546" y="1689875"/>
            <a:ext cx="4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900" y="1197500"/>
            <a:ext cx="397500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000" y="2526575"/>
            <a:ext cx="397501" cy="3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 of Pages</a:t>
            </a:r>
            <a:endParaRPr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Web Session Data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Browser Cookies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 of Pages</a:t>
            </a:r>
            <a:endParaRPr/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Web Session Data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Browser Cookies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Pages A -&gt; B -&gt; C = Error when reaching page C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Pages A -&gt; C = No Error when reaching page C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Test / Path Coverage</a:t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1740075" y="2359347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Root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3019471" y="3241317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Homepage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3019471" y="1488632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Create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4421171" y="3241317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Mail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0" name="Google Shape;270;p30"/>
          <p:cNvCxnSpPr>
            <a:stCxn id="267" idx="6"/>
            <a:endCxn id="269" idx="2"/>
          </p:cNvCxnSpPr>
          <p:nvPr/>
        </p:nvCxnSpPr>
        <p:spPr>
          <a:xfrm>
            <a:off x="3901471" y="3682317"/>
            <a:ext cx="51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30"/>
          <p:cNvSpPr/>
          <p:nvPr/>
        </p:nvSpPr>
        <p:spPr>
          <a:xfrm>
            <a:off x="5759921" y="3241317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Setting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2" name="Google Shape;272;p30"/>
          <p:cNvCxnSpPr>
            <a:stCxn id="269" idx="6"/>
            <a:endCxn id="271" idx="2"/>
          </p:cNvCxnSpPr>
          <p:nvPr/>
        </p:nvCxnSpPr>
        <p:spPr>
          <a:xfrm>
            <a:off x="5303171" y="3682317"/>
            <a:ext cx="4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0"/>
          <p:cNvCxnSpPr>
            <a:stCxn id="266" idx="6"/>
            <a:endCxn id="267" idx="2"/>
          </p:cNvCxnSpPr>
          <p:nvPr/>
        </p:nvCxnSpPr>
        <p:spPr>
          <a:xfrm>
            <a:off x="2622075" y="2800347"/>
            <a:ext cx="3975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0"/>
          <p:cNvCxnSpPr>
            <a:stCxn id="266" idx="6"/>
            <a:endCxn id="268" idx="2"/>
          </p:cNvCxnSpPr>
          <p:nvPr/>
        </p:nvCxnSpPr>
        <p:spPr>
          <a:xfrm flipH="1" rot="10800000">
            <a:off x="2622075" y="1929747"/>
            <a:ext cx="397500" cy="8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775" y="936951"/>
            <a:ext cx="2221525" cy="22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25" y="1246325"/>
            <a:ext cx="776254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Test / Path Coverage</a:t>
            </a:r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775" y="936950"/>
            <a:ext cx="2221525" cy="22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11700" y="1491450"/>
            <a:ext cx="7805400" cy="27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Our goals on the project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we have done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we are working on right now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Test / Path Coverage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311700" y="3087422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Root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2223205" y="2205437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Homepage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2223205" y="3969307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Create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1" name="Google Shape;291;p32"/>
          <p:cNvCxnSpPr>
            <a:stCxn id="288" idx="6"/>
            <a:endCxn id="289" idx="2"/>
          </p:cNvCxnSpPr>
          <p:nvPr/>
        </p:nvCxnSpPr>
        <p:spPr>
          <a:xfrm flipH="1" rot="10800000">
            <a:off x="1193700" y="2646422"/>
            <a:ext cx="10296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2"/>
          <p:cNvSpPr txBox="1"/>
          <p:nvPr/>
        </p:nvSpPr>
        <p:spPr>
          <a:xfrm rot="-2452452">
            <a:off x="994474" y="2704056"/>
            <a:ext cx="1250152" cy="4002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Login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32"/>
          <p:cNvCxnSpPr>
            <a:endCxn id="290" idx="2"/>
          </p:cNvCxnSpPr>
          <p:nvPr/>
        </p:nvCxnSpPr>
        <p:spPr>
          <a:xfrm>
            <a:off x="1211905" y="3549907"/>
            <a:ext cx="1011300" cy="8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2"/>
          <p:cNvSpPr txBox="1"/>
          <p:nvPr/>
        </p:nvSpPr>
        <p:spPr>
          <a:xfrm rot="2421984">
            <a:off x="1006074" y="3957238"/>
            <a:ext cx="1404875" cy="4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Test / Path Coverage</a:t>
            </a:r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350" y="1062750"/>
            <a:ext cx="56372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Test / Path Coverage</a:t>
            </a:r>
            <a:endParaRPr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1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/>
          <p:nvPr/>
        </p:nvSpPr>
        <p:spPr>
          <a:xfrm>
            <a:off x="1060225" y="1411375"/>
            <a:ext cx="7605000" cy="438900"/>
          </a:xfrm>
          <a:prstGeom prst="rect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/>
          <p:nvPr/>
        </p:nvSpPr>
        <p:spPr>
          <a:xfrm>
            <a:off x="311700" y="3087422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Root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2223205" y="3969307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Create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2229705" y="2205437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Homepage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4522205" y="3411612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Login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" name="Google Shape;316;p35"/>
          <p:cNvCxnSpPr>
            <a:stCxn id="312" idx="6"/>
            <a:endCxn id="317" idx="2"/>
          </p:cNvCxnSpPr>
          <p:nvPr/>
        </p:nvCxnSpPr>
        <p:spPr>
          <a:xfrm flipH="1" rot="10800000">
            <a:off x="1193700" y="2646422"/>
            <a:ext cx="10296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5"/>
          <p:cNvSpPr txBox="1"/>
          <p:nvPr/>
        </p:nvSpPr>
        <p:spPr>
          <a:xfrm rot="-2452452">
            <a:off x="994474" y="2704056"/>
            <a:ext cx="1250152" cy="4002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Login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9" name="Google Shape;319;p35"/>
          <p:cNvCxnSpPr>
            <a:endCxn id="313" idx="2"/>
          </p:cNvCxnSpPr>
          <p:nvPr/>
        </p:nvCxnSpPr>
        <p:spPr>
          <a:xfrm>
            <a:off x="1211905" y="3549907"/>
            <a:ext cx="1011300" cy="8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5"/>
          <p:cNvSpPr txBox="1"/>
          <p:nvPr/>
        </p:nvSpPr>
        <p:spPr>
          <a:xfrm rot="2421984">
            <a:off x="1006074" y="3957238"/>
            <a:ext cx="1404875" cy="4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4522205" y="2189237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Mail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4522205" y="966862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Setting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3" name="Google Shape;323;p35"/>
          <p:cNvCxnSpPr>
            <a:stCxn id="314" idx="6"/>
            <a:endCxn id="322" idx="2"/>
          </p:cNvCxnSpPr>
          <p:nvPr/>
        </p:nvCxnSpPr>
        <p:spPr>
          <a:xfrm flipH="1" rot="10800000">
            <a:off x="3111705" y="1407737"/>
            <a:ext cx="1410600" cy="12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5"/>
          <p:cNvCxnSpPr>
            <a:stCxn id="314" idx="6"/>
            <a:endCxn id="321" idx="2"/>
          </p:cNvCxnSpPr>
          <p:nvPr/>
        </p:nvCxnSpPr>
        <p:spPr>
          <a:xfrm flipH="1" rot="10800000">
            <a:off x="3111705" y="2630237"/>
            <a:ext cx="14106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5"/>
          <p:cNvCxnSpPr>
            <a:stCxn id="314" idx="6"/>
            <a:endCxn id="315" idx="2"/>
          </p:cNvCxnSpPr>
          <p:nvPr/>
        </p:nvCxnSpPr>
        <p:spPr>
          <a:xfrm>
            <a:off x="3111705" y="2646437"/>
            <a:ext cx="1410600" cy="12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35"/>
          <p:cNvSpPr txBox="1"/>
          <p:nvPr/>
        </p:nvSpPr>
        <p:spPr>
          <a:xfrm rot="-2556201">
            <a:off x="3048423" y="1659633"/>
            <a:ext cx="1466054" cy="3999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Setting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 rot="2111">
            <a:off x="3394244" y="2337881"/>
            <a:ext cx="14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Mail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 rot="2502394">
            <a:off x="3089870" y="3244273"/>
            <a:ext cx="1465920" cy="4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 out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Button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9" name="Google Shape;329;p35"/>
          <p:cNvCxnSpPr>
            <a:stCxn id="313" idx="6"/>
          </p:cNvCxnSpPr>
          <p:nvPr/>
        </p:nvCxnSpPr>
        <p:spPr>
          <a:xfrm>
            <a:off x="3105205" y="4410307"/>
            <a:ext cx="1106400" cy="7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 of Pages</a:t>
            </a:r>
            <a:endParaRPr/>
          </a:p>
        </p:txBody>
      </p:sp>
      <p:sp>
        <p:nvSpPr>
          <p:cNvPr id="335" name="Google Shape;33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Traverse every edges with </a:t>
            </a:r>
            <a:r>
              <a:rPr lang="en" sz="2300">
                <a:latin typeface="Roboto"/>
                <a:ea typeface="Roboto"/>
                <a:cs typeface="Roboto"/>
                <a:sym typeface="Roboto"/>
              </a:rPr>
              <a:t>DFS algorithm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We deal with finite webpages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●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We take paths where you only visit the page once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</a:t>
            </a:r>
            <a:endParaRPr/>
          </a:p>
        </p:txBody>
      </p:sp>
      <p:sp>
        <p:nvSpPr>
          <p:cNvPr id="341" name="Google Shape;34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7" title="create.html - CS453_Automated-Software-Testing-Project - Visual Studio Code 2023-06-04 21-56-3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6175"/>
            <a:ext cx="85206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48" name="Google Shape;34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our program aims to 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General workflow of our program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we are done with our program and what we are working 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we want to achieve web page path coverage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2978200" y="1868400"/>
            <a:ext cx="57849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want to lighten the workload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of software developers that practices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Test Driven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Development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(TDD) by generating automat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tests cases base off the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Figma Design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00" y="1669113"/>
            <a:ext cx="1805275" cy="18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goals (Functional components and paths)</a:t>
            </a:r>
            <a:endParaRPr/>
          </a:p>
        </p:txBody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components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Inputs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751" y="1253975"/>
            <a:ext cx="5024351" cy="22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</a:t>
            </a:r>
            <a:r>
              <a:rPr lang="en"/>
              <a:t>components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Paths/Routes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exampledomain.org/paths</a:t>
            </a:r>
            <a:endParaRPr/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goals (Functional components and paths)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3930450" y="2130759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Root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5209846" y="1248875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Login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209846" y="3012644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Create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6611546" y="1248875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Mail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7"/>
          <p:cNvCxnSpPr>
            <a:stCxn id="134" idx="6"/>
            <a:endCxn id="135" idx="2"/>
          </p:cNvCxnSpPr>
          <p:nvPr/>
        </p:nvCxnSpPr>
        <p:spPr>
          <a:xfrm flipH="1" rot="10800000">
            <a:off x="4812450" y="1689759"/>
            <a:ext cx="3975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7"/>
          <p:cNvCxnSpPr>
            <a:stCxn id="134" idx="6"/>
            <a:endCxn id="136" idx="2"/>
          </p:cNvCxnSpPr>
          <p:nvPr/>
        </p:nvCxnSpPr>
        <p:spPr>
          <a:xfrm>
            <a:off x="4812450" y="2571759"/>
            <a:ext cx="3975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7"/>
          <p:cNvCxnSpPr>
            <a:stCxn id="135" idx="6"/>
            <a:endCxn id="137" idx="2"/>
          </p:cNvCxnSpPr>
          <p:nvPr/>
        </p:nvCxnSpPr>
        <p:spPr>
          <a:xfrm>
            <a:off x="6091846" y="1689875"/>
            <a:ext cx="51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7"/>
          <p:cNvSpPr/>
          <p:nvPr/>
        </p:nvSpPr>
        <p:spPr>
          <a:xfrm>
            <a:off x="7950296" y="1248875"/>
            <a:ext cx="882000" cy="882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Setting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" name="Google Shape;142;p17"/>
          <p:cNvCxnSpPr>
            <a:stCxn id="137" idx="6"/>
            <a:endCxn id="141" idx="2"/>
          </p:cNvCxnSpPr>
          <p:nvPr/>
        </p:nvCxnSpPr>
        <p:spPr>
          <a:xfrm>
            <a:off x="7493546" y="1689875"/>
            <a:ext cx="4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/>
          <p:nvPr/>
        </p:nvSpPr>
        <p:spPr>
          <a:xfrm>
            <a:off x="5709263" y="1305600"/>
            <a:ext cx="1377300" cy="253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Workflow</a:t>
            </a:r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25" y="2119038"/>
            <a:ext cx="603926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900" y="1625313"/>
            <a:ext cx="905400" cy="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25" y="1426545"/>
            <a:ext cx="852372" cy="74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990" y="2209781"/>
            <a:ext cx="697836" cy="74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8875" y="2126413"/>
            <a:ext cx="852377" cy="8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8">
            <a:alphaModFix/>
          </a:blip>
          <a:srcRect b="21133" l="34185" r="32544" t="21173"/>
          <a:stretch/>
        </p:blipFill>
        <p:spPr>
          <a:xfrm>
            <a:off x="6077327" y="2993016"/>
            <a:ext cx="641166" cy="74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3412" y="2665788"/>
            <a:ext cx="852375" cy="8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7609775" y="1687010"/>
            <a:ext cx="697800" cy="6978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Pass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7609775" y="2736147"/>
            <a:ext cx="697800" cy="6978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Fail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080950" y="1305605"/>
            <a:ext cx="1377300" cy="253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8"/>
          <p:cNvCxnSpPr>
            <a:stCxn id="149" idx="3"/>
            <a:endCxn id="158" idx="1"/>
          </p:cNvCxnSpPr>
          <p:nvPr/>
        </p:nvCxnSpPr>
        <p:spPr>
          <a:xfrm>
            <a:off x="1440351" y="2571738"/>
            <a:ext cx="640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8"/>
          <p:cNvCxnSpPr>
            <a:stCxn id="158" idx="3"/>
            <a:endCxn id="153" idx="1"/>
          </p:cNvCxnSpPr>
          <p:nvPr/>
        </p:nvCxnSpPr>
        <p:spPr>
          <a:xfrm>
            <a:off x="3458250" y="2571755"/>
            <a:ext cx="640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8"/>
          <p:cNvCxnSpPr>
            <a:stCxn id="153" idx="3"/>
            <a:endCxn id="147" idx="1"/>
          </p:cNvCxnSpPr>
          <p:nvPr/>
        </p:nvCxnSpPr>
        <p:spPr>
          <a:xfrm>
            <a:off x="4951252" y="2571737"/>
            <a:ext cx="758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8"/>
          <p:cNvCxnSpPr>
            <a:stCxn id="147" idx="3"/>
            <a:endCxn id="156" idx="2"/>
          </p:cNvCxnSpPr>
          <p:nvPr/>
        </p:nvCxnSpPr>
        <p:spPr>
          <a:xfrm flipH="1" rot="10800000">
            <a:off x="7086563" y="2035950"/>
            <a:ext cx="523200" cy="535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8"/>
          <p:cNvCxnSpPr>
            <a:stCxn id="147" idx="3"/>
            <a:endCxn id="157" idx="2"/>
          </p:cNvCxnSpPr>
          <p:nvPr/>
        </p:nvCxnSpPr>
        <p:spPr>
          <a:xfrm>
            <a:off x="7086563" y="2571750"/>
            <a:ext cx="523200" cy="51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18"/>
          <p:cNvSpPr txBox="1"/>
          <p:nvPr/>
        </p:nvSpPr>
        <p:spPr>
          <a:xfrm>
            <a:off x="3654813" y="1225125"/>
            <a:ext cx="18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Element Presence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3654800" y="3586350"/>
            <a:ext cx="18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Element Pathing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66" name="Google Shape;166;p18"/>
          <p:cNvCxnSpPr>
            <a:endCxn id="164" idx="1"/>
          </p:cNvCxnSpPr>
          <p:nvPr/>
        </p:nvCxnSpPr>
        <p:spPr>
          <a:xfrm flipH="1" rot="10800000">
            <a:off x="3158913" y="1425225"/>
            <a:ext cx="4959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cxnSp>
        <p:nvCxnSpPr>
          <p:cNvPr id="167" name="Google Shape;167;p18"/>
          <p:cNvCxnSpPr>
            <a:endCxn id="165" idx="1"/>
          </p:cNvCxnSpPr>
          <p:nvPr/>
        </p:nvCxnSpPr>
        <p:spPr>
          <a:xfrm>
            <a:off x="3108500" y="3055650"/>
            <a:ext cx="5463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Figma Design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350" y="1017725"/>
            <a:ext cx="55892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363" y="1017725"/>
            <a:ext cx="558928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/>
          <p:nvPr/>
        </p:nvSpPr>
        <p:spPr>
          <a:xfrm>
            <a:off x="2458400" y="1312675"/>
            <a:ext cx="670500" cy="335100"/>
          </a:xfrm>
          <a:prstGeom prst="rect">
            <a:avLst/>
          </a:prstGeom>
          <a:noFill/>
          <a:ln cap="flat" cmpd="sng" w="3810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3443670" y="1312675"/>
            <a:ext cx="670500" cy="335100"/>
          </a:xfrm>
          <a:prstGeom prst="rect">
            <a:avLst/>
          </a:prstGeom>
          <a:noFill/>
          <a:ln cap="flat" cmpd="sng" w="3810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4484620" y="1312675"/>
            <a:ext cx="670500" cy="335100"/>
          </a:xfrm>
          <a:prstGeom prst="rect">
            <a:avLst/>
          </a:prstGeom>
          <a:noFill/>
          <a:ln cap="flat" cmpd="sng" w="3810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6573200" y="1323930"/>
            <a:ext cx="670500" cy="335100"/>
          </a:xfrm>
          <a:prstGeom prst="rect">
            <a:avLst/>
          </a:prstGeom>
          <a:noFill/>
          <a:ln cap="flat" cmpd="sng" w="3810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3753800" y="3598675"/>
            <a:ext cx="1695900" cy="572700"/>
          </a:xfrm>
          <a:prstGeom prst="rect">
            <a:avLst/>
          </a:prstGeom>
          <a:noFill/>
          <a:ln cap="flat" cmpd="sng" w="38100">
            <a:solidFill>
              <a:srgbClr val="EC3A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Plugin -&gt; HTML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13" y="1160525"/>
            <a:ext cx="8168981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1"/>
          <p:cNvCxnSpPr/>
          <p:nvPr/>
        </p:nvCxnSpPr>
        <p:spPr>
          <a:xfrm>
            <a:off x="880125" y="3144625"/>
            <a:ext cx="12267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1"/>
          <p:cNvCxnSpPr/>
          <p:nvPr/>
        </p:nvCxnSpPr>
        <p:spPr>
          <a:xfrm>
            <a:off x="880125" y="3488360"/>
            <a:ext cx="12267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1"/>
          <p:cNvCxnSpPr/>
          <p:nvPr/>
        </p:nvCxnSpPr>
        <p:spPr>
          <a:xfrm>
            <a:off x="880125" y="3854600"/>
            <a:ext cx="12267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1"/>
          <p:cNvCxnSpPr/>
          <p:nvPr/>
        </p:nvCxnSpPr>
        <p:spPr>
          <a:xfrm>
            <a:off x="880125" y="4220850"/>
            <a:ext cx="12267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1"/>
          <p:cNvCxnSpPr/>
          <p:nvPr/>
        </p:nvCxnSpPr>
        <p:spPr>
          <a:xfrm>
            <a:off x="891380" y="1717080"/>
            <a:ext cx="1316700" cy="0"/>
          </a:xfrm>
          <a:prstGeom prst="straightConnector1">
            <a:avLst/>
          </a:prstGeom>
          <a:noFill/>
          <a:ln cap="flat" cmpd="sng" w="28575">
            <a:solidFill>
              <a:srgbClr val="EC3A3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-learning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8D3E3"/>
      </a:accent1>
      <a:accent2>
        <a:srgbClr val="FF6952"/>
      </a:accent2>
      <a:accent3>
        <a:srgbClr val="845F34"/>
      </a:accent3>
      <a:accent4>
        <a:srgbClr val="4EE27A"/>
      </a:accent4>
      <a:accent5>
        <a:srgbClr val="DE9E54"/>
      </a:accent5>
      <a:accent6>
        <a:srgbClr val="FEBA63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